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6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DCBEA-F8F5-4EEA-8794-924FA57F03EC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483CC-CDA1-401B-BEAD-E6406568F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1D61-9BCC-4A70-A977-7E149532BE00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F186-76CE-433C-BBA6-C41B06173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1D61-9BCC-4A70-A977-7E149532BE00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F186-76CE-433C-BBA6-C41B06173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1D61-9BCC-4A70-A977-7E149532BE00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F186-76CE-433C-BBA6-C41B06173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1D61-9BCC-4A70-A977-7E149532BE00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F186-76CE-433C-BBA6-C41B06173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1D61-9BCC-4A70-A977-7E149532BE00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F186-76CE-433C-BBA6-C41B06173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1D61-9BCC-4A70-A977-7E149532BE00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F186-76CE-433C-BBA6-C41B06173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1D61-9BCC-4A70-A977-7E149532BE00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F186-76CE-433C-BBA6-C41B06173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1D61-9BCC-4A70-A977-7E149532BE00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F186-76CE-433C-BBA6-C41B06173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1D61-9BCC-4A70-A977-7E149532BE00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F186-76CE-433C-BBA6-C41B06173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1D61-9BCC-4A70-A977-7E149532BE00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F186-76CE-433C-BBA6-C41B06173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1D61-9BCC-4A70-A977-7E149532BE00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F186-76CE-433C-BBA6-C41B06173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91D61-9BCC-4A70-A977-7E149532BE00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0F186-76CE-433C-BBA6-C41B06173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otary4wayfest.com/page/combined-speakers" TargetMode="External"/><Relationship Id="rId2" Type="http://schemas.openxmlformats.org/officeDocument/2006/relationships/hyperlink" Target="https://rotary4wayfest.com/page/session-presentations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813" t="28125" r="31250" b="6250"/>
          <a:stretch>
            <a:fillRect/>
          </a:stretch>
        </p:blipFill>
        <p:spPr bwMode="auto">
          <a:xfrm>
            <a:off x="762000" y="345831"/>
            <a:ext cx="7391400" cy="596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0935095">
            <a:off x="418053" y="2950792"/>
            <a:ext cx="2832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Reno, Nevada</a:t>
            </a:r>
            <a:endParaRPr lang="en-US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76600" cy="193675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Rotary Club of </a:t>
            </a:r>
            <a:r>
              <a:rPr lang="en-US" sz="2800" dirty="0" err="1" smtClean="0"/>
              <a:t>Nsambya</a:t>
            </a:r>
            <a:r>
              <a:rPr lang="en-US" sz="2800" dirty="0" smtClean="0"/>
              <a:t>, Uganda presented projects they are seeking funding for…</a:t>
            </a:r>
            <a:endParaRPr lang="en-US" sz="2800" dirty="0"/>
          </a:p>
        </p:txBody>
      </p:sp>
      <p:pic>
        <p:nvPicPr>
          <p:cNvPr id="5" name="Content Placeholder 4" descr="Scan_01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35" r="58534" b="77868"/>
          <a:stretch>
            <a:fillRect/>
          </a:stretch>
        </p:blipFill>
        <p:spPr>
          <a:xfrm>
            <a:off x="3733800" y="1219200"/>
            <a:ext cx="5410200" cy="384202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Scan_0180.jpg"/>
          <p:cNvPicPr>
            <a:picLocks noChangeAspect="1"/>
          </p:cNvPicPr>
          <p:nvPr/>
        </p:nvPicPr>
        <p:blipFill>
          <a:blip r:embed="rId2" cstate="print"/>
          <a:srcRect l="41700" r="15163" b="55556"/>
          <a:stretch>
            <a:fillRect/>
          </a:stretch>
        </p:blipFill>
        <p:spPr>
          <a:xfrm>
            <a:off x="457200" y="2286000"/>
            <a:ext cx="30861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Rotary Clubs help seniors… </a:t>
            </a:r>
            <a:endParaRPr lang="en-US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505200" y="1447800"/>
            <a:ext cx="5111750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Clubs provide basic maintenance and repair work (often as simple as changing a light bulb, fixing a broken drawer or leaking facet, batteries on fire alarms).</a:t>
            </a:r>
          </a:p>
          <a:p>
            <a:r>
              <a:rPr lang="en-US" sz="2400" dirty="0" smtClean="0"/>
              <a:t>Two person teams.</a:t>
            </a:r>
          </a:p>
          <a:p>
            <a:r>
              <a:rPr lang="en-US" sz="2400" dirty="0" smtClean="0"/>
              <a:t>Get waiver signed first…</a:t>
            </a:r>
          </a:p>
          <a:p>
            <a:r>
              <a:rPr lang="en-US" sz="2400" dirty="0" smtClean="0"/>
              <a:t>Advertised through </a:t>
            </a:r>
            <a:r>
              <a:rPr lang="en-US" sz="2400" dirty="0" err="1" smtClean="0"/>
              <a:t>MoW’s</a:t>
            </a:r>
            <a:r>
              <a:rPr lang="en-US" sz="2400" dirty="0" smtClean="0"/>
              <a:t>, senior centers, newspaper.  </a:t>
            </a:r>
          </a:p>
          <a:p>
            <a:endParaRPr lang="en-US" sz="2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Scan_0181.jpg"/>
          <p:cNvPicPr>
            <a:picLocks noChangeAspect="1"/>
          </p:cNvPicPr>
          <p:nvPr/>
        </p:nvPicPr>
        <p:blipFill>
          <a:blip r:embed="rId2" cstate="print"/>
          <a:srcRect r="55752" b="23333"/>
          <a:stretch>
            <a:fillRect/>
          </a:stretch>
        </p:blipFill>
        <p:spPr>
          <a:xfrm>
            <a:off x="762000" y="1447800"/>
            <a:ext cx="2209800" cy="49549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239000" cy="116205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Footsteps Interact Club</a:t>
            </a:r>
            <a:br>
              <a:rPr lang="en-US" sz="3200" dirty="0" smtClean="0"/>
            </a:br>
            <a:r>
              <a:rPr lang="en-US" sz="3200" dirty="0" smtClean="0"/>
              <a:t>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 through Middle School</a:t>
            </a:r>
            <a:endParaRPr lang="en-US" sz="3200" dirty="0"/>
          </a:p>
        </p:txBody>
      </p:sp>
      <p:pic>
        <p:nvPicPr>
          <p:cNvPr id="5" name="Content Placeholder 4" descr="20190518_1207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761927"/>
            <a:ext cx="8305800" cy="467201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90519_094655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6667" t="23704" r="25000"/>
          <a:stretch>
            <a:fillRect/>
          </a:stretch>
        </p:blipFill>
        <p:spPr>
          <a:xfrm>
            <a:off x="838200" y="1524000"/>
            <a:ext cx="7543800" cy="4737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810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Incredible energy from the Youth Exchange students Incoming and Outgoing…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fun and fellowship…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2600" y="1524000"/>
            <a:ext cx="6096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Hospitality suites</a:t>
            </a:r>
          </a:p>
          <a:p>
            <a:r>
              <a:rPr lang="en-US" sz="2800" dirty="0" smtClean="0"/>
              <a:t>Receptions</a:t>
            </a:r>
          </a:p>
          <a:p>
            <a:r>
              <a:rPr lang="en-US" sz="2800" dirty="0" smtClean="0"/>
              <a:t>House of Friendship</a:t>
            </a:r>
          </a:p>
          <a:p>
            <a:r>
              <a:rPr lang="en-US" sz="2800" dirty="0" smtClean="0"/>
              <a:t>Karaoke for </a:t>
            </a:r>
            <a:r>
              <a:rPr lang="en-US" sz="2800" dirty="0" smtClean="0"/>
              <a:t>Polio</a:t>
            </a:r>
            <a:endParaRPr lang="en-US" sz="2800" dirty="0" smtClean="0"/>
          </a:p>
          <a:p>
            <a:r>
              <a:rPr lang="en-US" sz="2800" dirty="0" smtClean="0"/>
              <a:t>Poker for Polio</a:t>
            </a:r>
          </a:p>
          <a:p>
            <a:r>
              <a:rPr lang="en-US" sz="2800" dirty="0" smtClean="0"/>
              <a:t>Service Project: Rise against Hunger</a:t>
            </a:r>
          </a:p>
          <a:p>
            <a:r>
              <a:rPr lang="en-US" sz="2800" dirty="0" smtClean="0"/>
              <a:t>Polio Walk</a:t>
            </a:r>
          </a:p>
          <a:p>
            <a:r>
              <a:rPr lang="en-US" sz="2800" dirty="0" smtClean="0"/>
              <a:t>Youth Music/speech contest winners</a:t>
            </a:r>
          </a:p>
          <a:p>
            <a:r>
              <a:rPr lang="en-US" sz="2800" dirty="0" smtClean="0"/>
              <a:t>Slots tournament</a:t>
            </a:r>
          </a:p>
          <a:p>
            <a:r>
              <a:rPr lang="en-US" sz="2800" dirty="0" smtClean="0"/>
              <a:t>Youth Exchange program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up in 2020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54" t="13469" r="2017" b="51175"/>
          <a:stretch>
            <a:fillRect/>
          </a:stretch>
        </p:blipFill>
        <p:spPr bwMode="auto">
          <a:xfrm>
            <a:off x="228600" y="1524000"/>
            <a:ext cx="8661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4267200"/>
            <a:ext cx="674075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PASSPORT TO ADVENTURE - </a:t>
            </a:r>
            <a:br>
              <a:rPr lang="en-US" sz="2800" dirty="0" smtClean="0"/>
            </a:br>
            <a:r>
              <a:rPr lang="en-US" sz="2800" dirty="0" smtClean="0"/>
              <a:t>May 1-3, 2020</a:t>
            </a:r>
            <a:br>
              <a:rPr lang="en-US" sz="2800" dirty="0" smtClean="0"/>
            </a:br>
            <a:r>
              <a:rPr lang="en-US" sz="2800" dirty="0" smtClean="0"/>
              <a:t>Redding Civic Auditorium,</a:t>
            </a:r>
            <a:br>
              <a:rPr lang="en-US" sz="2800" dirty="0" smtClean="0"/>
            </a:br>
            <a:r>
              <a:rPr lang="en-US" sz="2800" dirty="0" smtClean="0"/>
              <a:t>and the beautiful</a:t>
            </a:r>
            <a:br>
              <a:rPr lang="en-US" sz="2800" dirty="0" smtClean="0"/>
            </a:br>
            <a:r>
              <a:rPr lang="en-US" sz="2800" dirty="0" smtClean="0"/>
              <a:t>Sheraton Redding Hotel at the Sundial Bridge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meat of the conference…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smtClean="0"/>
              <a:t>breakout sessions….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Starting Interact Clubs</a:t>
            </a:r>
          </a:p>
          <a:p>
            <a:r>
              <a:rPr lang="en-US" dirty="0" smtClean="0"/>
              <a:t>Attracting young professionals</a:t>
            </a:r>
          </a:p>
          <a:p>
            <a:r>
              <a:rPr lang="en-US" dirty="0" smtClean="0"/>
              <a:t>Membership</a:t>
            </a:r>
          </a:p>
          <a:p>
            <a:r>
              <a:rPr lang="en-US" dirty="0" smtClean="0"/>
              <a:t>Youth Exchange</a:t>
            </a:r>
          </a:p>
          <a:p>
            <a:r>
              <a:rPr lang="en-US" dirty="0" smtClean="0"/>
              <a:t>Fund raising/accountability</a:t>
            </a:r>
          </a:p>
          <a:p>
            <a:r>
              <a:rPr lang="en-US" dirty="0" smtClean="0"/>
              <a:t>Use of social media </a:t>
            </a:r>
          </a:p>
          <a:p>
            <a:r>
              <a:rPr lang="en-US" dirty="0" smtClean="0"/>
              <a:t>Leadership development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Great programs at meals…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Dave </a:t>
            </a:r>
            <a:r>
              <a:rPr lang="en-US" dirty="0" err="1" smtClean="0"/>
              <a:t>Dravecky</a:t>
            </a:r>
            <a:r>
              <a:rPr lang="en-US" dirty="0" smtClean="0"/>
              <a:t> SF Giants</a:t>
            </a:r>
          </a:p>
          <a:p>
            <a:r>
              <a:rPr lang="en-US" dirty="0" smtClean="0"/>
              <a:t>Lisa Kristine-human slavery</a:t>
            </a:r>
          </a:p>
          <a:p>
            <a:r>
              <a:rPr lang="en-US" dirty="0" smtClean="0"/>
              <a:t>Mike McGuire-state senator</a:t>
            </a:r>
          </a:p>
          <a:p>
            <a:r>
              <a:rPr lang="en-US" dirty="0" smtClean="0"/>
              <a:t>Brenda </a:t>
            </a:r>
            <a:r>
              <a:rPr lang="en-US" dirty="0" err="1" smtClean="0"/>
              <a:t>Cressey</a:t>
            </a:r>
            <a:r>
              <a:rPr lang="en-US" dirty="0" smtClean="0"/>
              <a:t>, Chair, TRF</a:t>
            </a:r>
          </a:p>
          <a:p>
            <a:r>
              <a:rPr lang="en-US" dirty="0" smtClean="0"/>
              <a:t>Jim </a:t>
            </a:r>
            <a:r>
              <a:rPr lang="en-US" dirty="0" err="1" smtClean="0"/>
              <a:t>Marggraff</a:t>
            </a:r>
            <a:r>
              <a:rPr lang="en-US" dirty="0" smtClean="0"/>
              <a:t>-Global Citizen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20992885">
            <a:off x="867765" y="5636334"/>
            <a:ext cx="3498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Click here </a:t>
            </a:r>
            <a:r>
              <a:rPr lang="en-US" dirty="0" smtClean="0"/>
              <a:t>for complete </a:t>
            </a:r>
          </a:p>
          <a:p>
            <a:r>
              <a:rPr lang="en-US" dirty="0" smtClean="0"/>
              <a:t>list of breakout </a:t>
            </a:r>
            <a:r>
              <a:rPr lang="en-US" dirty="0" smtClean="0"/>
              <a:t>sessions, handouts.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0902233">
            <a:off x="5422172" y="4663777"/>
            <a:ext cx="246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Background on speakers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19600" y="609600"/>
            <a:ext cx="4267200" cy="55165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600" b="1" dirty="0" smtClean="0"/>
              <a:t>H2OpenDoors</a:t>
            </a:r>
          </a:p>
          <a:p>
            <a:pPr>
              <a:buNone/>
            </a:pPr>
            <a:r>
              <a:rPr lang="en-US" dirty="0" smtClean="0"/>
              <a:t>~$29k gets a self sustained water filtration system.  Villagers can make $100k/yr selling clean, filtered water at 3 cents/liter.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000" dirty="0" smtClean="0"/>
              <a:t>H2OpenDoors.org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IMG_20190519_103348.jpg"/>
          <p:cNvPicPr>
            <a:picLocks noChangeAspect="1"/>
          </p:cNvPicPr>
          <p:nvPr/>
        </p:nvPicPr>
        <p:blipFill>
          <a:blip r:embed="rId2" cstate="print"/>
          <a:srcRect t="11737" b="7512"/>
          <a:stretch>
            <a:fillRect/>
          </a:stretch>
        </p:blipFill>
        <p:spPr>
          <a:xfrm rot="5400000">
            <a:off x="-866104" y="1551904"/>
            <a:ext cx="6324600" cy="38303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3600" b="1" dirty="0" smtClean="0"/>
              <a:t>IVV </a:t>
            </a:r>
            <a:r>
              <a:rPr lang="en-US" sz="3600" b="1" dirty="0" err="1" smtClean="0"/>
              <a:t>Zimba</a:t>
            </a:r>
            <a:r>
              <a:rPr lang="en-US" sz="3600" b="1" dirty="0" smtClean="0"/>
              <a:t> Eye Clinic in Zambia ($120k)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Orinda Rotary Global Grant project, seeking </a:t>
            </a:r>
            <a:r>
              <a:rPr lang="en-US" dirty="0" err="1" smtClean="0"/>
              <a:t>addnl</a:t>
            </a:r>
            <a:r>
              <a:rPr lang="en-US" dirty="0" smtClean="0"/>
              <a:t> $20k.</a:t>
            </a:r>
          </a:p>
          <a:p>
            <a:pPr>
              <a:buNone/>
            </a:pPr>
            <a:r>
              <a:rPr lang="en-US" dirty="0" smtClean="0"/>
              <a:t>Project provides off-grid solar power for clinic, allowing year round operation (funding for power currently restricts operation to several months /yr.)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zimba.jpg"/>
          <p:cNvPicPr>
            <a:picLocks noChangeAspect="1"/>
          </p:cNvPicPr>
          <p:nvPr/>
        </p:nvPicPr>
        <p:blipFill>
          <a:blip r:embed="rId2" cstate="print"/>
          <a:srcRect l="58333"/>
          <a:stretch>
            <a:fillRect/>
          </a:stretch>
        </p:blipFill>
        <p:spPr>
          <a:xfrm>
            <a:off x="228600" y="1143000"/>
            <a:ext cx="3164791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bridgesnv.org/wp-content/uploads/2019/05/OA-BTTN-Logo-Pic-1024x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077200" cy="2744986"/>
          </a:xfrm>
          <a:prstGeom prst="rect">
            <a:avLst/>
          </a:prstGeom>
          <a:noFill/>
        </p:spPr>
      </p:pic>
      <p:pic>
        <p:nvPicPr>
          <p:cNvPr id="15364" name="Picture 4" descr="http://bridgesnv.org/wp-content/uploads/2019/05/HowCanWeEndPoverty-1000.jpg"/>
          <p:cNvPicPr>
            <a:picLocks noChangeAspect="1" noChangeArrowheads="1"/>
          </p:cNvPicPr>
          <p:nvPr/>
        </p:nvPicPr>
        <p:blipFill>
          <a:blip r:embed="rId3" cstate="print"/>
          <a:srcRect t="10656" b="14749"/>
          <a:stretch>
            <a:fillRect/>
          </a:stretch>
        </p:blipFill>
        <p:spPr bwMode="auto">
          <a:xfrm>
            <a:off x="609600" y="3276600"/>
            <a:ext cx="7772400" cy="1600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49530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coaching, mentoring program, min 2 hrs/month, has shown dramatic results.  Graduates eligible for micro-loans and Wheels2Work program.</a:t>
            </a:r>
          </a:p>
          <a:p>
            <a:pPr algn="ctr"/>
            <a:r>
              <a:rPr lang="en-US" sz="2400" dirty="0" smtClean="0"/>
              <a:t>Rotary Clubs of Reno and Sparks   bridgesnv.org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_0186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b="67143"/>
          <a:stretch>
            <a:fillRect/>
          </a:stretch>
        </p:blipFill>
        <p:spPr>
          <a:xfrm>
            <a:off x="1524000" y="457199"/>
            <a:ext cx="7245928" cy="308104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95400" y="3657600"/>
            <a:ext cx="6934200" cy="2298700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Outreach via Virtual Reality </a:t>
            </a:r>
          </a:p>
          <a:p>
            <a:r>
              <a:rPr lang="en-US" sz="2000" dirty="0" smtClean="0"/>
              <a:t>There is an RI resource  that we can personalize for prompting our club/programs.</a:t>
            </a:r>
          </a:p>
          <a:p>
            <a:endParaRPr lang="en-US" dirty="0"/>
          </a:p>
          <a:p>
            <a:pPr algn="ctr"/>
            <a:r>
              <a:rPr lang="en-US" dirty="0" smtClean="0"/>
              <a:t>Resources: </a:t>
            </a:r>
          </a:p>
          <a:p>
            <a:pPr algn="ctr"/>
            <a:r>
              <a:rPr lang="en-US" dirty="0" err="1" smtClean="0"/>
              <a:t>Lamorinda</a:t>
            </a:r>
            <a:r>
              <a:rPr lang="en-US" dirty="0" smtClean="0"/>
              <a:t> Club (J </a:t>
            </a:r>
            <a:r>
              <a:rPr lang="en-US" dirty="0" err="1" smtClean="0"/>
              <a:t>Marggraff</a:t>
            </a:r>
            <a:r>
              <a:rPr lang="en-US" dirty="0" smtClean="0"/>
              <a:t>, H. </a:t>
            </a:r>
            <a:r>
              <a:rPr lang="en-US" dirty="0" err="1" smtClean="0"/>
              <a:t>Englehart</a:t>
            </a:r>
            <a:r>
              <a:rPr lang="en-US" dirty="0" smtClean="0"/>
              <a:t>)</a:t>
            </a:r>
          </a:p>
          <a:p>
            <a:pPr algn="ctr"/>
            <a:r>
              <a:rPr lang="en-US" dirty="0" err="1" smtClean="0"/>
              <a:t>NorCal</a:t>
            </a:r>
            <a:r>
              <a:rPr lang="en-US" dirty="0" smtClean="0"/>
              <a:t> Gateway Club (J. Yuan, M. Chang)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2895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Fully funded scholarship to one of 6 universities around the world.</a:t>
            </a:r>
            <a:br>
              <a:rPr lang="en-US" sz="2400" dirty="0" smtClean="0"/>
            </a:br>
            <a:r>
              <a:rPr lang="en-US" sz="2400" dirty="0" smtClean="0"/>
              <a:t>Masters Degree in Peace and Conflict Resolution.</a:t>
            </a:r>
            <a:endParaRPr lang="en-US" sz="2400" dirty="0"/>
          </a:p>
        </p:txBody>
      </p:sp>
      <p:pic>
        <p:nvPicPr>
          <p:cNvPr id="5" name="Content Placeholder 4" descr="Scan_01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3707" b="21345"/>
          <a:stretch>
            <a:fillRect/>
          </a:stretch>
        </p:blipFill>
        <p:spPr>
          <a:xfrm>
            <a:off x="3869495" y="273050"/>
            <a:ext cx="4871902" cy="57467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86200"/>
            <a:ext cx="3008313" cy="2239963"/>
          </a:xfrm>
        </p:spPr>
        <p:txBody>
          <a:bodyPr/>
          <a:lstStyle/>
          <a:p>
            <a:r>
              <a:rPr lang="en-US" dirty="0" smtClean="0"/>
              <a:t>A life changing experience.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Slavery and Sex Trafficking. </a:t>
            </a:r>
            <a:endParaRPr lang="en-US" dirty="0"/>
          </a:p>
        </p:txBody>
      </p:sp>
      <p:pic>
        <p:nvPicPr>
          <p:cNvPr id="5" name="Content Placeholder 4" descr="Scan_01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69495" y="273050"/>
            <a:ext cx="4522860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Resources for education programs in schools.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2509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Fellowships!!! </a:t>
            </a:r>
            <a:endParaRPr lang="en-US" sz="3600" dirty="0"/>
          </a:p>
        </p:txBody>
      </p:sp>
      <p:pic>
        <p:nvPicPr>
          <p:cNvPr id="5" name="Content Placeholder 4" descr="Scan_01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69495" y="273050"/>
            <a:ext cx="4522860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22225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There are 100’s of them ; something to appeal to everyone.’</a:t>
            </a:r>
          </a:p>
          <a:p>
            <a:r>
              <a:rPr lang="en-US" sz="2400" b="1" dirty="0" smtClean="0"/>
              <a:t>From “beer” to “world travel”.</a:t>
            </a:r>
            <a:endParaRPr lang="en-US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388</Words>
  <Application>Microsoft Office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The meat of the conference…</vt:lpstr>
      <vt:lpstr>Slide 3</vt:lpstr>
      <vt:lpstr>Slide 4</vt:lpstr>
      <vt:lpstr>Slide 5</vt:lpstr>
      <vt:lpstr>Slide 6</vt:lpstr>
      <vt:lpstr>Fully funded scholarship to one of 6 universities around the world. Masters Degree in Peace and Conflict Resolution.</vt:lpstr>
      <vt:lpstr>Human Slavery and Sex Trafficking. </vt:lpstr>
      <vt:lpstr>Fellowships!!! </vt:lpstr>
      <vt:lpstr>The Rotary Club of Nsambya, Uganda presented projects they are seeking funding for…</vt:lpstr>
      <vt:lpstr>Rotary Clubs help seniors… </vt:lpstr>
      <vt:lpstr>Footsteps Interact Club 5th grade through Middle School</vt:lpstr>
      <vt:lpstr>Slide 13</vt:lpstr>
      <vt:lpstr>The fun and fellowship…</vt:lpstr>
      <vt:lpstr>Coming up in 2020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</dc:creator>
  <cp:lastModifiedBy>Gary</cp:lastModifiedBy>
  <cp:revision>4</cp:revision>
  <dcterms:created xsi:type="dcterms:W3CDTF">2019-05-21T00:29:26Z</dcterms:created>
  <dcterms:modified xsi:type="dcterms:W3CDTF">2019-05-21T16:58:52Z</dcterms:modified>
</cp:coreProperties>
</file>