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7" r:id="rId14"/>
  </p:sldIdLst>
  <p:sldSz cx="12193588" cy="6858000"/>
  <p:notesSz cx="6858000" cy="9144000"/>
  <p:embeddedFontLst>
    <p:embeddedFont>
      <p:font typeface="Caveat" pitchFamily="2" charset="0"/>
      <p:regular r:id="rId16"/>
      <p:bold r:id="rId17"/>
    </p:embeddedFont>
    <p:embeddedFont>
      <p:font typeface="Open Sans" panose="020B0606030504020204" pitchFamily="34" charset="0"/>
      <p:regular r:id="rId18"/>
      <p:bold r:id="rId19"/>
      <p:italic r:id="rId20"/>
      <p:boldItalic r:id="rId21"/>
    </p:embeddedFont>
    <p:embeddedFont>
      <p:font typeface="Syncopate" panose="02000505000000020003"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mw7QBwHg1TIk+b8sORo7qm+n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3881437" y="0"/>
            <a:ext cx="2971800" cy="454025"/>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4" name="Google Shape;4;n"/>
          <p:cNvSpPr txBox="1">
            <a:spLocks noGrp="1"/>
          </p:cNvSpPr>
          <p:nvPr>
            <p:ph type="sldNum" idx="12"/>
          </p:nvPr>
        </p:nvSpPr>
        <p:spPr>
          <a:xfrm>
            <a:off x="3881437" y="8686800"/>
            <a:ext cx="2971800" cy="4540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2800"/>
              <a:buFont typeface="Arial"/>
              <a:buNone/>
            </a:pPr>
            <a:fld id="{00000000-1234-1234-1234-123412341234}" type="slidenum">
              <a:rPr lang="en-US" sz="2800" b="1" i="0" u="none" strike="noStrike" cap="none">
                <a:solidFill>
                  <a:srgbClr val="1E384B"/>
                </a:solidFill>
                <a:latin typeface="Open Sans"/>
                <a:ea typeface="Open Sans"/>
                <a:cs typeface="Open Sans"/>
                <a:sym typeface="Open Sans"/>
              </a:rPr>
              <a:t>‹#›</a:t>
            </a:fld>
            <a:endParaRPr sz="1400" b="0" i="0" u="none" strike="noStrike" cap="none">
              <a:solidFill>
                <a:srgbClr val="000000"/>
              </a:solidFill>
              <a:latin typeface="Arial"/>
              <a:ea typeface="Arial"/>
              <a:cs typeface="Arial"/>
              <a:sym typeface="Arial"/>
            </a:endParaRPr>
          </a:p>
        </p:txBody>
      </p:sp>
      <p:sp>
        <p:nvSpPr>
          <p:cNvPr id="5" name="Google Shape;5;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sp>
        <p:nvSpPr>
          <p:cNvPr id="6" name="Google Shape;6;n"/>
          <p:cNvSpPr>
            <a:spLocks noGrp="1" noRot="1" noChangeAspect="1"/>
          </p:cNvSpPr>
          <p:nvPr>
            <p:ph type="sldImg" idx="2"/>
          </p:nvPr>
        </p:nvSpPr>
        <p:spPr>
          <a:xfrm>
            <a:off x="381000" y="695325"/>
            <a:ext cx="6092825" cy="3425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 name="Google Shape;7;n"/>
          <p:cNvSpPr txBox="1">
            <a:spLocks noGrp="1"/>
          </p:cNvSpPr>
          <p:nvPr>
            <p:ph type="body" idx="1"/>
          </p:nvPr>
        </p:nvSpPr>
        <p:spPr>
          <a:xfrm>
            <a:off x="685800" y="4343400"/>
            <a:ext cx="5483225" cy="411162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hdr" idx="3"/>
          </p:nvPr>
        </p:nvSpPr>
        <p:spPr>
          <a:xfrm>
            <a:off x="0" y="0"/>
            <a:ext cx="2971800" cy="454025"/>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9" name="Google Shape;9;n"/>
          <p:cNvSpPr txBox="1">
            <a:spLocks noGrp="1"/>
          </p:cNvSpPr>
          <p:nvPr>
            <p:ph type="dt" idx="4"/>
          </p:nvPr>
        </p:nvSpPr>
        <p:spPr>
          <a:xfrm>
            <a:off x="3881437" y="0"/>
            <a:ext cx="2971800" cy="454025"/>
          </a:xfrm>
          <a:prstGeom prst="rect">
            <a:avLst/>
          </a:prstGeom>
          <a:noFill/>
          <a:ln>
            <a:noFill/>
          </a:ln>
        </p:spPr>
        <p:txBody>
          <a:bodyPr spcFirstLastPara="1" wrap="square" lIns="0" tIns="0" rIns="0" bIns="0" anchor="t" anchorCtr="0">
            <a:noAutofit/>
          </a:bodyPr>
          <a:lstStyle>
            <a:lvl1pPr marR="0" lvl="0" algn="r" rtl="0">
              <a:lnSpc>
                <a:spcPct val="93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10" name="Google Shape;10;n"/>
          <p:cNvSpPr txBox="1">
            <a:spLocks noGrp="1"/>
          </p:cNvSpPr>
          <p:nvPr>
            <p:ph type="ftr" idx="11"/>
          </p:nvPr>
        </p:nvSpPr>
        <p:spPr>
          <a:xfrm>
            <a:off x="0" y="8686800"/>
            <a:ext cx="2971800" cy="454025"/>
          </a:xfrm>
          <a:prstGeom prst="rect">
            <a:avLst/>
          </a:prstGeom>
          <a:noFill/>
          <a:ln>
            <a:noFill/>
          </a:ln>
        </p:spPr>
        <p:txBody>
          <a:bodyPr spcFirstLastPara="1" wrap="square" lIns="0" tIns="0" rIns="0" bIns="0" anchor="b" anchorCtr="0">
            <a:noAutofit/>
          </a:bodyPr>
          <a:lstStyle>
            <a:lvl1pPr marR="0" lvl="0" algn="l" rtl="0">
              <a:lnSpc>
                <a:spcPct val="93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11" name="Google Shape;11;n"/>
          <p:cNvSpPr txBox="1">
            <a:spLocks noGrp="1"/>
          </p:cNvSpPr>
          <p:nvPr>
            <p:ph type="sldNum" idx="5"/>
          </p:nvPr>
        </p:nvSpPr>
        <p:spPr>
          <a:xfrm>
            <a:off x="3881437" y="8686800"/>
            <a:ext cx="2971800" cy="454025"/>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1"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51306b915_0_0: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7" name="Google Shape;127;g2151306b915_0_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5b10001dd_0_88: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3" name="Google Shape;133;g1f5b10001dd_0_8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5408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play key role in state and national legislation are the voice of the smaller farmer. </a:t>
            </a:r>
            <a:endParaRPr/>
          </a:p>
          <a:p>
            <a:pPr marL="0" lvl="0" indent="0" algn="l" rtl="0">
              <a:lnSpc>
                <a:spcPct val="100000"/>
              </a:lnSpc>
              <a:spcBef>
                <a:spcPts val="0"/>
              </a:spcBef>
              <a:spcAft>
                <a:spcPts val="0"/>
              </a:spcAft>
              <a:buSzPts val="1400"/>
              <a:buNone/>
            </a:pPr>
            <a:r>
              <a:rPr lang="en-US"/>
              <a:t>Many programs that are ground in need….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6: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3" name="Google Shape;63;p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f5b10001dd_0_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0" name="Google Shape;70;g1f5b10001dd_0_0: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914400" lvl="1" indent="-298450" algn="l" rtl="0">
              <a:lnSpc>
                <a:spcPct val="115000"/>
              </a:lnSpc>
              <a:spcBef>
                <a:spcPts val="1200"/>
              </a:spcBef>
              <a:spcAft>
                <a:spcPts val="0"/>
              </a:spcAft>
              <a:buClr>
                <a:schemeClr val="dk1"/>
              </a:buClr>
              <a:buSzPts val="1100"/>
              <a:buChar char="○"/>
            </a:pPr>
            <a:r>
              <a:rPr lang="en-US" sz="1100">
                <a:solidFill>
                  <a:srgbClr val="1E384B"/>
                </a:solidFill>
              </a:rPr>
              <a:t>Connect farmers with distributors, food hubs, and aggregators for increased sales</a:t>
            </a:r>
            <a:endParaRPr sz="1100">
              <a:solidFill>
                <a:srgbClr val="1E384B"/>
              </a:solidFill>
            </a:endParaRPr>
          </a:p>
          <a:p>
            <a:pPr marL="914400" lvl="1" indent="-298450" algn="l" rtl="0">
              <a:lnSpc>
                <a:spcPct val="115000"/>
              </a:lnSpc>
              <a:spcBef>
                <a:spcPts val="0"/>
              </a:spcBef>
              <a:spcAft>
                <a:spcPts val="0"/>
              </a:spcAft>
              <a:buClr>
                <a:schemeClr val="dk1"/>
              </a:buClr>
              <a:buSzPts val="1100"/>
              <a:buChar char="○"/>
            </a:pPr>
            <a:r>
              <a:rPr lang="en-US" sz="1100">
                <a:solidFill>
                  <a:srgbClr val="1E384B"/>
                </a:solidFill>
              </a:rPr>
              <a:t>Identify, support, and connect buyers interested in purchasing from smaller farmers</a:t>
            </a:r>
            <a:endParaRPr sz="1100">
              <a:solidFill>
                <a:srgbClr val="1E384B"/>
              </a:solidFill>
            </a:endParaRPr>
          </a:p>
          <a:p>
            <a:pPr marL="914400" lvl="1" indent="-298450" algn="l" rtl="0">
              <a:lnSpc>
                <a:spcPct val="115000"/>
              </a:lnSpc>
              <a:spcBef>
                <a:spcPts val="0"/>
              </a:spcBef>
              <a:spcAft>
                <a:spcPts val="0"/>
              </a:spcAft>
              <a:buClr>
                <a:schemeClr val="dk1"/>
              </a:buClr>
              <a:buSzPts val="1100"/>
              <a:buChar char="○"/>
            </a:pPr>
            <a:r>
              <a:rPr lang="en-US" sz="1100">
                <a:solidFill>
                  <a:srgbClr val="1E384B"/>
                </a:solidFill>
              </a:rPr>
              <a:t>Help schools and other institutions develop and implement local procurement programs including bid development and promotions</a:t>
            </a:r>
            <a:endParaRPr sz="1100">
              <a:solidFill>
                <a:srgbClr val="1E384B"/>
              </a:solidFill>
            </a:endParaRPr>
          </a:p>
          <a:p>
            <a:pPr marL="914400" lvl="1" indent="-298450" algn="l" rtl="0">
              <a:lnSpc>
                <a:spcPct val="115000"/>
              </a:lnSpc>
              <a:spcBef>
                <a:spcPts val="0"/>
              </a:spcBef>
              <a:spcAft>
                <a:spcPts val="0"/>
              </a:spcAft>
              <a:buClr>
                <a:schemeClr val="dk1"/>
              </a:buClr>
              <a:buSzPts val="1100"/>
              <a:buChar char="○"/>
            </a:pPr>
            <a:r>
              <a:rPr lang="en-US" sz="1100">
                <a:solidFill>
                  <a:srgbClr val="1E384B"/>
                </a:solidFill>
              </a:rPr>
              <a:t>Build farmer's knowledge and capacity via technical assistance, resources, workshops and individualized troubleshooting</a:t>
            </a:r>
            <a:endParaRPr sz="1100">
              <a:solidFill>
                <a:srgbClr val="1E384B"/>
              </a:solidFill>
            </a:endParaRPr>
          </a:p>
          <a:p>
            <a:pPr marL="914400" lvl="1" indent="-298450" algn="l" rtl="0">
              <a:lnSpc>
                <a:spcPct val="115000"/>
              </a:lnSpc>
              <a:spcBef>
                <a:spcPts val="0"/>
              </a:spcBef>
              <a:spcAft>
                <a:spcPts val="0"/>
              </a:spcAft>
              <a:buClr>
                <a:schemeClr val="dk1"/>
              </a:buClr>
              <a:buSzPts val="1100"/>
              <a:buChar char="○"/>
            </a:pPr>
            <a:r>
              <a:rPr lang="en-US" sz="1100">
                <a:solidFill>
                  <a:srgbClr val="1E384B"/>
                </a:solidFill>
              </a:rPr>
              <a:t>Networking events such as buyer-seller mixers, farm to school events, listening sessions, workshops, and more</a:t>
            </a:r>
            <a:endParaRPr sz="1100">
              <a:solidFill>
                <a:srgbClr val="1E384B"/>
              </a:solidFill>
            </a:endParaRPr>
          </a:p>
          <a:p>
            <a:pPr marL="0" lvl="0" indent="0" algn="l" rtl="0">
              <a:lnSpc>
                <a:spcPct val="100000"/>
              </a:lnSpc>
              <a:spcBef>
                <a:spcPts val="1200"/>
              </a:spcBef>
              <a:spcAft>
                <a:spcPts val="0"/>
              </a:spcAft>
              <a:buSzPts val="1400"/>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f5b10001dd_0_4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9" name="Google Shape;79;g1f5b10001dd_0_42: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lnSpc>
                <a:spcPct val="136363"/>
              </a:lnSpc>
              <a:spcBef>
                <a:spcPts val="1200"/>
              </a:spcBef>
              <a:spcAft>
                <a:spcPts val="0"/>
              </a:spcAft>
              <a:buClr>
                <a:schemeClr val="dk1"/>
              </a:buClr>
              <a:buSzPts val="1100"/>
              <a:buFont typeface="Arial"/>
              <a:buNone/>
            </a:pPr>
            <a:r>
              <a:rPr lang="en-US" sz="1100">
                <a:solidFill>
                  <a:srgbClr val="1E384B"/>
                </a:solidFill>
              </a:rPr>
              <a:t>Farmers Beet podcast 1:1 help, podcasts, trainings. 100s of plans The type of food safety plan and required documentation vary and are based on factors such as:</a:t>
            </a:r>
            <a:endParaRPr sz="1100">
              <a:solidFill>
                <a:srgbClr val="1E384B"/>
              </a:solidFill>
            </a:endParaRPr>
          </a:p>
          <a:p>
            <a:pPr marL="457200" lvl="0" indent="-298450" algn="l" rtl="0">
              <a:lnSpc>
                <a:spcPct val="115000"/>
              </a:lnSpc>
              <a:spcBef>
                <a:spcPts val="1200"/>
              </a:spcBef>
              <a:spcAft>
                <a:spcPts val="0"/>
              </a:spcAft>
              <a:buClr>
                <a:schemeClr val="dk1"/>
              </a:buClr>
              <a:buSzPts val="1100"/>
              <a:buChar char="●"/>
            </a:pPr>
            <a:r>
              <a:rPr lang="en-US" sz="1100">
                <a:solidFill>
                  <a:srgbClr val="1E384B"/>
                </a:solidFill>
              </a:rPr>
              <a:t>What are your buyers asking for?</a:t>
            </a:r>
            <a:endParaRPr sz="1100">
              <a:solidFill>
                <a:srgbClr val="1E384B"/>
              </a:solidFill>
            </a:endParaRPr>
          </a:p>
          <a:p>
            <a:pPr marL="457200" lvl="0" indent="-298450" algn="l" rtl="0">
              <a:lnSpc>
                <a:spcPct val="115000"/>
              </a:lnSpc>
              <a:spcBef>
                <a:spcPts val="0"/>
              </a:spcBef>
              <a:spcAft>
                <a:spcPts val="0"/>
              </a:spcAft>
              <a:buClr>
                <a:schemeClr val="dk1"/>
              </a:buClr>
              <a:buSzPts val="1100"/>
              <a:buChar char="●"/>
            </a:pPr>
            <a:r>
              <a:rPr lang="en-US" sz="1100">
                <a:solidFill>
                  <a:srgbClr val="1E384B"/>
                </a:solidFill>
              </a:rPr>
              <a:t>What are the state/federal regulations that apply to your farm?</a:t>
            </a:r>
            <a:endParaRPr sz="1100">
              <a:solidFill>
                <a:srgbClr val="1E384B"/>
              </a:solidFill>
            </a:endParaRPr>
          </a:p>
          <a:p>
            <a:pPr marL="457200" lvl="0" indent="-298450" algn="l" rtl="0">
              <a:lnSpc>
                <a:spcPct val="115000"/>
              </a:lnSpc>
              <a:spcBef>
                <a:spcPts val="0"/>
              </a:spcBef>
              <a:spcAft>
                <a:spcPts val="0"/>
              </a:spcAft>
              <a:buClr>
                <a:schemeClr val="dk1"/>
              </a:buClr>
              <a:buSzPts val="1100"/>
              <a:buChar char="●"/>
            </a:pPr>
            <a:r>
              <a:rPr lang="en-US" sz="1100">
                <a:solidFill>
                  <a:srgbClr val="1E384B"/>
                </a:solidFill>
              </a:rPr>
              <a:t>What are other business-related costs (insurance, etc.)?</a:t>
            </a:r>
            <a:endParaRPr sz="1100">
              <a:solidFill>
                <a:srgbClr val="1E384B"/>
              </a:solidFill>
            </a:endParaRPr>
          </a:p>
          <a:p>
            <a:pPr marL="0" lvl="0" indent="0" algn="l" rtl="0">
              <a:lnSpc>
                <a:spcPct val="100000"/>
              </a:lnSpc>
              <a:spcBef>
                <a:spcPts val="1200"/>
              </a:spcBef>
              <a:spcAft>
                <a:spcPts val="0"/>
              </a:spcAft>
              <a:buSzPts val="1400"/>
              <a:buNone/>
            </a:pP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8" name="Google Shape;88;p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f5b10001dd_0_4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8" name="Google Shape;98;g1f5b10001dd_0_47: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sz="1100">
                <a:solidFill>
                  <a:srgbClr val="1E384B"/>
                </a:solidFill>
              </a:rPr>
              <a:t>~$2M since 2020. As California’s climate changes, agricultural operators across the state increasingly find themselves facing unprecedented droughts, wildfires, floods and erratic weather.</a:t>
            </a:r>
            <a:endParaRPr sz="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f5b10001dd_0_1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8" name="Google Shape;108;g1f5b10001dd_0_18: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f5b10001dd_0_1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6" name="Google Shape;116;g1f5b10001dd_0_13: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We are the voice of the farmer. We want to hear from you. Our policy priorities are…Captured through listening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8"/>
          <p:cNvSpPr txBox="1">
            <a:spLocks noGrp="1"/>
          </p:cNvSpPr>
          <p:nvPr>
            <p:ph type="dt" idx="10"/>
          </p:nvPr>
        </p:nvSpPr>
        <p:spPr>
          <a:xfrm>
            <a:off x="609600" y="6246812"/>
            <a:ext cx="2836862" cy="469900"/>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SzPts val="1400"/>
              <a:buNone/>
              <a:defRPr/>
            </a:lvl1pPr>
            <a:lvl2pPr lvl="1" algn="l">
              <a:lnSpc>
                <a:spcPct val="100000"/>
              </a:lnSpc>
              <a:spcBef>
                <a:spcPts val="1000"/>
              </a:spcBef>
              <a:spcAft>
                <a:spcPts val="0"/>
              </a:spcAft>
              <a:buSzPts val="1400"/>
              <a:buNone/>
              <a:defRPr/>
            </a:lvl2pPr>
            <a:lvl3pPr lvl="2" algn="l">
              <a:lnSpc>
                <a:spcPct val="100000"/>
              </a:lnSpc>
              <a:spcBef>
                <a:spcPts val="1000"/>
              </a:spcBef>
              <a:spcAft>
                <a:spcPts val="0"/>
              </a:spcAft>
              <a:buSzPts val="1400"/>
              <a:buNone/>
              <a:defRPr/>
            </a:lvl3pPr>
            <a:lvl4pPr lvl="3" algn="l">
              <a:lnSpc>
                <a:spcPct val="100000"/>
              </a:lnSpc>
              <a:spcBef>
                <a:spcPts val="1000"/>
              </a:spcBef>
              <a:spcAft>
                <a:spcPts val="0"/>
              </a:spcAft>
              <a:buSzPts val="1400"/>
              <a:buNone/>
              <a:defRPr/>
            </a:lvl4pPr>
            <a:lvl5pPr lvl="4" algn="l">
              <a:lnSpc>
                <a:spcPct val="100000"/>
              </a:lnSpc>
              <a:spcBef>
                <a:spcPts val="1000"/>
              </a:spcBef>
              <a:spcAft>
                <a:spcPts val="0"/>
              </a:spcAft>
              <a:buSzPts val="1400"/>
              <a:buNone/>
              <a:defRPr/>
            </a:lvl5pPr>
            <a:lvl6pPr lvl="5" algn="l">
              <a:lnSpc>
                <a:spcPct val="100000"/>
              </a:lnSpc>
              <a:spcBef>
                <a:spcPts val="1000"/>
              </a:spcBef>
              <a:spcAft>
                <a:spcPts val="0"/>
              </a:spcAft>
              <a:buSzPts val="1400"/>
              <a:buNone/>
              <a:defRPr/>
            </a:lvl6pPr>
            <a:lvl7pPr lvl="6" algn="l">
              <a:lnSpc>
                <a:spcPct val="100000"/>
              </a:lnSpc>
              <a:spcBef>
                <a:spcPts val="1000"/>
              </a:spcBef>
              <a:spcAft>
                <a:spcPts val="0"/>
              </a:spcAft>
              <a:buSzPts val="1400"/>
              <a:buNone/>
              <a:defRPr/>
            </a:lvl7pPr>
            <a:lvl8pPr lvl="7" algn="l">
              <a:lnSpc>
                <a:spcPct val="100000"/>
              </a:lnSpc>
              <a:spcBef>
                <a:spcPts val="1000"/>
              </a:spcBef>
              <a:spcAft>
                <a:spcPts val="0"/>
              </a:spcAft>
              <a:buSzPts val="1400"/>
              <a:buNone/>
              <a:defRPr/>
            </a:lvl8pPr>
            <a:lvl9pPr lvl="8" algn="l">
              <a:lnSpc>
                <a:spcPct val="100000"/>
              </a:lnSpc>
              <a:spcBef>
                <a:spcPts val="1000"/>
              </a:spcBef>
              <a:spcAft>
                <a:spcPts val="0"/>
              </a:spcAft>
              <a:buSzPts val="1400"/>
              <a:buNone/>
              <a:defRPr/>
            </a:lvl9pPr>
          </a:lstStyle>
          <a:p>
            <a:endParaRPr/>
          </a:p>
        </p:txBody>
      </p:sp>
      <p:sp>
        <p:nvSpPr>
          <p:cNvPr id="20" name="Google Shape;20;p8"/>
          <p:cNvSpPr txBox="1">
            <a:spLocks noGrp="1"/>
          </p:cNvSpPr>
          <p:nvPr>
            <p:ph type="ftr" idx="11"/>
          </p:nvPr>
        </p:nvSpPr>
        <p:spPr>
          <a:xfrm>
            <a:off x="4170362" y="6246812"/>
            <a:ext cx="3860800" cy="469900"/>
          </a:xfrm>
          <a:prstGeom prst="rect">
            <a:avLst/>
          </a:prstGeom>
          <a:noFill/>
          <a:ln>
            <a:noFill/>
          </a:ln>
        </p:spPr>
        <p:txBody>
          <a:bodyPr spcFirstLastPara="1" wrap="square" lIns="0" tIns="0" rIns="0" bIns="0" anchor="t" anchorCtr="0">
            <a:noAutofit/>
          </a:bodyPr>
          <a:lstStyle>
            <a:lvl1pPr lvl="0" algn="ctr">
              <a:lnSpc>
                <a:spcPct val="93000"/>
              </a:lnSpc>
              <a:spcBef>
                <a:spcPts val="0"/>
              </a:spcBef>
              <a:spcAft>
                <a:spcPts val="0"/>
              </a:spcAft>
              <a:buSzPts val="1400"/>
              <a:buNone/>
              <a:defRPr/>
            </a:lvl1pPr>
            <a:lvl2pPr lvl="1" algn="l">
              <a:lnSpc>
                <a:spcPct val="100000"/>
              </a:lnSpc>
              <a:spcBef>
                <a:spcPts val="1000"/>
              </a:spcBef>
              <a:spcAft>
                <a:spcPts val="0"/>
              </a:spcAft>
              <a:buSzPts val="1400"/>
              <a:buNone/>
              <a:defRPr/>
            </a:lvl2pPr>
            <a:lvl3pPr lvl="2" algn="l">
              <a:lnSpc>
                <a:spcPct val="100000"/>
              </a:lnSpc>
              <a:spcBef>
                <a:spcPts val="1000"/>
              </a:spcBef>
              <a:spcAft>
                <a:spcPts val="0"/>
              </a:spcAft>
              <a:buSzPts val="1400"/>
              <a:buNone/>
              <a:defRPr/>
            </a:lvl3pPr>
            <a:lvl4pPr lvl="3" algn="l">
              <a:lnSpc>
                <a:spcPct val="100000"/>
              </a:lnSpc>
              <a:spcBef>
                <a:spcPts val="1000"/>
              </a:spcBef>
              <a:spcAft>
                <a:spcPts val="0"/>
              </a:spcAft>
              <a:buSzPts val="1400"/>
              <a:buNone/>
              <a:defRPr/>
            </a:lvl4pPr>
            <a:lvl5pPr lvl="4" algn="l">
              <a:lnSpc>
                <a:spcPct val="100000"/>
              </a:lnSpc>
              <a:spcBef>
                <a:spcPts val="1000"/>
              </a:spcBef>
              <a:spcAft>
                <a:spcPts val="0"/>
              </a:spcAft>
              <a:buSzPts val="1400"/>
              <a:buNone/>
              <a:defRPr/>
            </a:lvl5pPr>
            <a:lvl6pPr lvl="5" algn="l">
              <a:lnSpc>
                <a:spcPct val="100000"/>
              </a:lnSpc>
              <a:spcBef>
                <a:spcPts val="1000"/>
              </a:spcBef>
              <a:spcAft>
                <a:spcPts val="0"/>
              </a:spcAft>
              <a:buSzPts val="1400"/>
              <a:buNone/>
              <a:defRPr/>
            </a:lvl6pPr>
            <a:lvl7pPr lvl="6" algn="l">
              <a:lnSpc>
                <a:spcPct val="100000"/>
              </a:lnSpc>
              <a:spcBef>
                <a:spcPts val="1000"/>
              </a:spcBef>
              <a:spcAft>
                <a:spcPts val="0"/>
              </a:spcAft>
              <a:buSzPts val="1400"/>
              <a:buNone/>
              <a:defRPr/>
            </a:lvl7pPr>
            <a:lvl8pPr lvl="7" algn="l">
              <a:lnSpc>
                <a:spcPct val="100000"/>
              </a:lnSpc>
              <a:spcBef>
                <a:spcPts val="1000"/>
              </a:spcBef>
              <a:spcAft>
                <a:spcPts val="0"/>
              </a:spcAft>
              <a:buSzPts val="1400"/>
              <a:buNone/>
              <a:defRPr/>
            </a:lvl8pPr>
            <a:lvl9pPr lvl="8" algn="l">
              <a:lnSpc>
                <a:spcPct val="100000"/>
              </a:lnSpc>
              <a:spcBef>
                <a:spcPts val="1000"/>
              </a:spcBef>
              <a:spcAft>
                <a:spcPts val="0"/>
              </a:spcAft>
              <a:buSzPts val="1400"/>
              <a:buNone/>
              <a:defRPr/>
            </a:lvl9pPr>
          </a:lstStyle>
          <a:p>
            <a:endParaRPr/>
          </a:p>
        </p:txBody>
      </p:sp>
      <p:sp>
        <p:nvSpPr>
          <p:cNvPr id="21" name="Google Shape;21;p8"/>
          <p:cNvSpPr txBox="1">
            <a:spLocks noGrp="1"/>
          </p:cNvSpPr>
          <p:nvPr>
            <p:ph type="sldNum" idx="12"/>
          </p:nvPr>
        </p:nvSpPr>
        <p:spPr>
          <a:xfrm>
            <a:off x="8742362" y="6246812"/>
            <a:ext cx="2836862" cy="469900"/>
          </a:xfrm>
          <a:prstGeom prst="rect">
            <a:avLst/>
          </a:prstGeom>
          <a:noFill/>
          <a:ln>
            <a:noFill/>
          </a:ln>
        </p:spPr>
        <p:txBody>
          <a:bodyPr spcFirstLastPara="1" wrap="square" lIns="0" tIns="0" rIns="0" bIns="0" anchor="t" anchorCtr="0">
            <a:noAutofit/>
          </a:bodyPr>
          <a:lstStyle>
            <a:lvl1pPr marL="0" marR="0" lvl="0"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1pPr>
            <a:lvl2pPr marL="0" marR="0" lvl="1"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2pPr>
            <a:lvl3pPr marL="0" marR="0" lvl="2"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3pPr>
            <a:lvl4pPr marL="0" marR="0" lvl="3"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4pPr>
            <a:lvl5pPr marL="0" marR="0" lvl="4"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5pPr>
            <a:lvl6pPr marL="0" marR="0" lvl="5"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6pPr>
            <a:lvl7pPr marL="0" marR="0" lvl="6"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7pPr>
            <a:lvl8pPr marL="0" marR="0" lvl="7"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8pPr>
            <a:lvl9pPr marL="0" marR="0" lvl="8" indent="0" algn="r">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3262312" y="457200"/>
            <a:ext cx="8712200" cy="1319212"/>
          </a:xfrm>
          <a:prstGeom prst="rect">
            <a:avLst/>
          </a:prstGeom>
          <a:noFill/>
          <a:ln>
            <a:noFill/>
          </a:ln>
        </p:spPr>
        <p:txBody>
          <a:bodyPr spcFirstLastPara="1" wrap="square" lIns="90000" tIns="45000" rIns="90000" bIns="4500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838200" y="1871662"/>
            <a:ext cx="10509250" cy="4297362"/>
          </a:xfrm>
          <a:prstGeom prst="rect">
            <a:avLst/>
          </a:prstGeom>
          <a:noFill/>
          <a:ln>
            <a:noFill/>
          </a:ln>
        </p:spPr>
        <p:txBody>
          <a:bodyPr spcFirstLastPara="1" wrap="square" lIns="90000" tIns="45000" rIns="90000" bIns="45000" anchor="t" anchorCtr="0">
            <a:noAutofit/>
          </a:bodyPr>
          <a:lstStyle>
            <a:lvl1pPr marL="457200" lvl="0" indent="-228600" algn="l">
              <a:lnSpc>
                <a:spcPct val="100000"/>
              </a:lnSpc>
              <a:spcBef>
                <a:spcPts val="1000"/>
              </a:spcBef>
              <a:spcAft>
                <a:spcPts val="0"/>
              </a:spcAft>
              <a:buSzPts val="1400"/>
              <a:buNone/>
              <a:defRPr/>
            </a:lvl1pPr>
            <a:lvl2pPr marL="914400" lvl="1" indent="-228600" algn="l">
              <a:lnSpc>
                <a:spcPct val="102000"/>
              </a:lnSpc>
              <a:spcBef>
                <a:spcPts val="1400"/>
              </a:spcBef>
              <a:spcAft>
                <a:spcPts val="0"/>
              </a:spcAft>
              <a:buSzPts val="1400"/>
              <a:buNone/>
              <a:defRPr/>
            </a:lvl2pPr>
            <a:lvl3pPr marL="1371600" lvl="2" indent="-228600" algn="l">
              <a:lnSpc>
                <a:spcPct val="102000"/>
              </a:lnSpc>
              <a:spcBef>
                <a:spcPts val="1100"/>
              </a:spcBef>
              <a:spcAft>
                <a:spcPts val="0"/>
              </a:spcAft>
              <a:buSzPts val="1400"/>
              <a:buNone/>
              <a:defRPr/>
            </a:lvl3pPr>
            <a:lvl4pPr marL="1828800" lvl="3" indent="-228600" algn="l">
              <a:lnSpc>
                <a:spcPct val="102000"/>
              </a:lnSpc>
              <a:spcBef>
                <a:spcPts val="800"/>
              </a:spcBef>
              <a:spcAft>
                <a:spcPts val="0"/>
              </a:spcAft>
              <a:buSzPts val="1400"/>
              <a:buNone/>
              <a:defRPr/>
            </a:lvl4pPr>
            <a:lvl5pPr marL="2286000" lvl="4" indent="-228600" algn="l">
              <a:lnSpc>
                <a:spcPct val="102000"/>
              </a:lnSpc>
              <a:spcBef>
                <a:spcPts val="500"/>
              </a:spcBef>
              <a:spcAft>
                <a:spcPts val="0"/>
              </a:spcAft>
              <a:buSzPts val="1400"/>
              <a:buNone/>
              <a:defRPr/>
            </a:lvl5pPr>
            <a:lvl6pPr marL="2743200" lvl="5" indent="-228600" algn="l">
              <a:lnSpc>
                <a:spcPct val="102000"/>
              </a:lnSpc>
              <a:spcBef>
                <a:spcPts val="200"/>
              </a:spcBef>
              <a:spcAft>
                <a:spcPts val="0"/>
              </a:spcAft>
              <a:buSzPts val="1400"/>
              <a:buNone/>
              <a:defRPr/>
            </a:lvl6pPr>
            <a:lvl7pPr marL="3200400" lvl="6" indent="-228600" algn="l">
              <a:lnSpc>
                <a:spcPct val="102000"/>
              </a:lnSpc>
              <a:spcBef>
                <a:spcPts val="200"/>
              </a:spcBef>
              <a:spcAft>
                <a:spcPts val="0"/>
              </a:spcAft>
              <a:buSzPts val="1400"/>
              <a:buNone/>
              <a:defRPr/>
            </a:lvl7pPr>
            <a:lvl8pPr marL="3657600" lvl="7" indent="-228600" algn="l">
              <a:lnSpc>
                <a:spcPct val="102000"/>
              </a:lnSpc>
              <a:spcBef>
                <a:spcPts val="200"/>
              </a:spcBef>
              <a:spcAft>
                <a:spcPts val="0"/>
              </a:spcAft>
              <a:buSzPts val="1400"/>
              <a:buNone/>
              <a:defRPr/>
            </a:lvl8pPr>
            <a:lvl9pPr marL="4114800" lvl="8" indent="-228600" algn="l">
              <a:lnSpc>
                <a:spcPct val="102000"/>
              </a:lnSpc>
              <a:spcBef>
                <a:spcPts val="200"/>
              </a:spcBef>
              <a:spcAft>
                <a:spcPts val="200"/>
              </a:spcAft>
              <a:buSzPts val="1400"/>
              <a:buNone/>
              <a:defRPr/>
            </a:lvl9pPr>
          </a:lstStyle>
          <a:p>
            <a:endParaRPr/>
          </a:p>
        </p:txBody>
      </p:sp>
      <p:sp>
        <p:nvSpPr>
          <p:cNvPr id="33" name="Google Shape;33;p10"/>
          <p:cNvSpPr txBox="1">
            <a:spLocks noGrp="1"/>
          </p:cNvSpPr>
          <p:nvPr>
            <p:ph type="dt" idx="10"/>
          </p:nvPr>
        </p:nvSpPr>
        <p:spPr>
          <a:xfrm>
            <a:off x="838200" y="6356350"/>
            <a:ext cx="2736850" cy="358775"/>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1000"/>
              </a:spcBef>
              <a:spcAft>
                <a:spcPts val="0"/>
              </a:spcAft>
              <a:buSzPts val="1400"/>
              <a:buNone/>
              <a:defRPr/>
            </a:lvl2pPr>
            <a:lvl3pPr lvl="2" algn="l">
              <a:lnSpc>
                <a:spcPct val="100000"/>
              </a:lnSpc>
              <a:spcBef>
                <a:spcPts val="1000"/>
              </a:spcBef>
              <a:spcAft>
                <a:spcPts val="0"/>
              </a:spcAft>
              <a:buSzPts val="1400"/>
              <a:buNone/>
              <a:defRPr/>
            </a:lvl3pPr>
            <a:lvl4pPr lvl="3" algn="l">
              <a:lnSpc>
                <a:spcPct val="100000"/>
              </a:lnSpc>
              <a:spcBef>
                <a:spcPts val="1000"/>
              </a:spcBef>
              <a:spcAft>
                <a:spcPts val="0"/>
              </a:spcAft>
              <a:buSzPts val="1400"/>
              <a:buNone/>
              <a:defRPr/>
            </a:lvl4pPr>
            <a:lvl5pPr lvl="4" algn="l">
              <a:lnSpc>
                <a:spcPct val="100000"/>
              </a:lnSpc>
              <a:spcBef>
                <a:spcPts val="1000"/>
              </a:spcBef>
              <a:spcAft>
                <a:spcPts val="0"/>
              </a:spcAft>
              <a:buSzPts val="1400"/>
              <a:buNone/>
              <a:defRPr/>
            </a:lvl5pPr>
            <a:lvl6pPr lvl="5" algn="l">
              <a:lnSpc>
                <a:spcPct val="100000"/>
              </a:lnSpc>
              <a:spcBef>
                <a:spcPts val="1000"/>
              </a:spcBef>
              <a:spcAft>
                <a:spcPts val="0"/>
              </a:spcAft>
              <a:buSzPts val="1400"/>
              <a:buNone/>
              <a:defRPr/>
            </a:lvl6pPr>
            <a:lvl7pPr lvl="6" algn="l">
              <a:lnSpc>
                <a:spcPct val="100000"/>
              </a:lnSpc>
              <a:spcBef>
                <a:spcPts val="1000"/>
              </a:spcBef>
              <a:spcAft>
                <a:spcPts val="0"/>
              </a:spcAft>
              <a:buSzPts val="1400"/>
              <a:buNone/>
              <a:defRPr/>
            </a:lvl7pPr>
            <a:lvl8pPr lvl="7" algn="l">
              <a:lnSpc>
                <a:spcPct val="100000"/>
              </a:lnSpc>
              <a:spcBef>
                <a:spcPts val="1000"/>
              </a:spcBef>
              <a:spcAft>
                <a:spcPts val="0"/>
              </a:spcAft>
              <a:buSzPts val="1400"/>
              <a:buNone/>
              <a:defRPr/>
            </a:lvl8pPr>
            <a:lvl9pPr lvl="8" algn="l">
              <a:lnSpc>
                <a:spcPct val="100000"/>
              </a:lnSpc>
              <a:spcBef>
                <a:spcPts val="1000"/>
              </a:spcBef>
              <a:spcAft>
                <a:spcPts val="0"/>
              </a:spcAft>
              <a:buSzPts val="1400"/>
              <a:buNone/>
              <a:defRPr/>
            </a:lvl9pPr>
          </a:lstStyle>
          <a:p>
            <a:endParaRPr/>
          </a:p>
        </p:txBody>
      </p:sp>
      <p:sp>
        <p:nvSpPr>
          <p:cNvPr id="34" name="Google Shape;34;p1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35" name="Google Shape;35;p10"/>
          <p:cNvSpPr txBox="1">
            <a:spLocks noGrp="1"/>
          </p:cNvSpPr>
          <p:nvPr>
            <p:ph type="sldNum" idx="12"/>
          </p:nvPr>
        </p:nvSpPr>
        <p:spPr>
          <a:xfrm>
            <a:off x="8610600" y="6356350"/>
            <a:ext cx="2736850" cy="358775"/>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1pPr>
            <a:lvl2pPr marL="0" marR="0" lvl="1"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2pPr>
            <a:lvl3pPr marL="0" marR="0" lvl="2"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3pPr>
            <a:lvl4pPr marL="0" marR="0" lvl="3"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4pPr>
            <a:lvl5pPr marL="0" marR="0" lvl="4"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5pPr>
            <a:lvl6pPr marL="0" marR="0" lvl="5"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6pPr>
            <a:lvl7pPr marL="0" marR="0" lvl="6"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7pPr>
            <a:lvl8pPr marL="0" marR="0" lvl="7"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8pPr>
            <a:lvl9pPr marL="0" marR="0" lvl="8"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4"/>
          <p:cNvSpPr txBox="1">
            <a:spLocks noGrp="1"/>
          </p:cNvSpPr>
          <p:nvPr>
            <p:ph type="dt" idx="10"/>
          </p:nvPr>
        </p:nvSpPr>
        <p:spPr>
          <a:xfrm>
            <a:off x="838200" y="6356350"/>
            <a:ext cx="2736850" cy="358775"/>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1000"/>
              </a:spcBef>
              <a:spcAft>
                <a:spcPts val="0"/>
              </a:spcAft>
              <a:buSzPts val="1400"/>
              <a:buNone/>
              <a:defRPr/>
            </a:lvl2pPr>
            <a:lvl3pPr lvl="2" algn="l">
              <a:lnSpc>
                <a:spcPct val="100000"/>
              </a:lnSpc>
              <a:spcBef>
                <a:spcPts val="1000"/>
              </a:spcBef>
              <a:spcAft>
                <a:spcPts val="0"/>
              </a:spcAft>
              <a:buSzPts val="1400"/>
              <a:buNone/>
              <a:defRPr/>
            </a:lvl3pPr>
            <a:lvl4pPr lvl="3" algn="l">
              <a:lnSpc>
                <a:spcPct val="100000"/>
              </a:lnSpc>
              <a:spcBef>
                <a:spcPts val="1000"/>
              </a:spcBef>
              <a:spcAft>
                <a:spcPts val="0"/>
              </a:spcAft>
              <a:buSzPts val="1400"/>
              <a:buNone/>
              <a:defRPr/>
            </a:lvl4pPr>
            <a:lvl5pPr lvl="4" algn="l">
              <a:lnSpc>
                <a:spcPct val="100000"/>
              </a:lnSpc>
              <a:spcBef>
                <a:spcPts val="1000"/>
              </a:spcBef>
              <a:spcAft>
                <a:spcPts val="0"/>
              </a:spcAft>
              <a:buSzPts val="1400"/>
              <a:buNone/>
              <a:defRPr/>
            </a:lvl5pPr>
            <a:lvl6pPr lvl="5" algn="l">
              <a:lnSpc>
                <a:spcPct val="100000"/>
              </a:lnSpc>
              <a:spcBef>
                <a:spcPts val="1000"/>
              </a:spcBef>
              <a:spcAft>
                <a:spcPts val="0"/>
              </a:spcAft>
              <a:buSzPts val="1400"/>
              <a:buNone/>
              <a:defRPr/>
            </a:lvl6pPr>
            <a:lvl7pPr lvl="6" algn="l">
              <a:lnSpc>
                <a:spcPct val="100000"/>
              </a:lnSpc>
              <a:spcBef>
                <a:spcPts val="1000"/>
              </a:spcBef>
              <a:spcAft>
                <a:spcPts val="0"/>
              </a:spcAft>
              <a:buSzPts val="1400"/>
              <a:buNone/>
              <a:defRPr/>
            </a:lvl7pPr>
            <a:lvl8pPr lvl="7" algn="l">
              <a:lnSpc>
                <a:spcPct val="100000"/>
              </a:lnSpc>
              <a:spcBef>
                <a:spcPts val="1000"/>
              </a:spcBef>
              <a:spcAft>
                <a:spcPts val="0"/>
              </a:spcAft>
              <a:buSzPts val="1400"/>
              <a:buNone/>
              <a:defRPr/>
            </a:lvl8pPr>
            <a:lvl9pPr lvl="8" algn="l">
              <a:lnSpc>
                <a:spcPct val="100000"/>
              </a:lnSpc>
              <a:spcBef>
                <a:spcPts val="1000"/>
              </a:spcBef>
              <a:spcAft>
                <a:spcPts val="0"/>
              </a:spcAft>
              <a:buSzPts val="1400"/>
              <a:buNone/>
              <a:defRPr/>
            </a:lvl9pPr>
          </a:lstStyle>
          <a:p>
            <a:endParaRPr/>
          </a:p>
        </p:txBody>
      </p:sp>
      <p:sp>
        <p:nvSpPr>
          <p:cNvPr id="46" name="Google Shape;46;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47" name="Google Shape;47;p14"/>
          <p:cNvSpPr txBox="1">
            <a:spLocks noGrp="1"/>
          </p:cNvSpPr>
          <p:nvPr>
            <p:ph type="sldNum" idx="12"/>
          </p:nvPr>
        </p:nvSpPr>
        <p:spPr>
          <a:xfrm>
            <a:off x="8610600" y="6356350"/>
            <a:ext cx="2736850" cy="358775"/>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1pPr>
            <a:lvl2pPr marL="0" marR="0" lvl="1"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2pPr>
            <a:lvl3pPr marL="0" marR="0" lvl="2"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3pPr>
            <a:lvl4pPr marL="0" marR="0" lvl="3"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4pPr>
            <a:lvl5pPr marL="0" marR="0" lvl="4"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5pPr>
            <a:lvl6pPr marL="0" marR="0" lvl="5"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6pPr>
            <a:lvl7pPr marL="0" marR="0" lvl="6"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7pPr>
            <a:lvl8pPr marL="0" marR="0" lvl="7"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8pPr>
            <a:lvl9pPr marL="0" marR="0" lvl="8" indent="0" algn="l">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sp>
        <p:nvSpPr>
          <p:cNvPr id="13" name="Google Shape;13;p7"/>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9pPr>
          </a:lstStyle>
          <a:p>
            <a:endParaRPr/>
          </a:p>
        </p:txBody>
      </p:sp>
      <p:sp>
        <p:nvSpPr>
          <p:cNvPr id="14" name="Google Shape;14;p7"/>
          <p:cNvSpPr txBox="1">
            <a:spLocks noGrp="1"/>
          </p:cNvSpPr>
          <p:nvPr>
            <p:ph type="body" idx="1"/>
          </p:nvPr>
        </p:nvSpPr>
        <p:spPr>
          <a:xfrm>
            <a:off x="273050" y="1720850"/>
            <a:ext cx="10969625" cy="4522787"/>
          </a:xfrm>
          <a:prstGeom prst="rect">
            <a:avLst/>
          </a:prstGeom>
          <a:noFill/>
          <a:ln>
            <a:noFill/>
          </a:ln>
        </p:spPr>
        <p:txBody>
          <a:bodyPr spcFirstLastPara="1" wrap="square" lIns="0" tIns="2807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0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0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15" name="Google Shape;15;p7"/>
          <p:cNvSpPr txBox="1">
            <a:spLocks noGrp="1"/>
          </p:cNvSpPr>
          <p:nvPr>
            <p:ph type="dt" idx="10"/>
          </p:nvPr>
        </p:nvSpPr>
        <p:spPr>
          <a:xfrm>
            <a:off x="609600" y="6246812"/>
            <a:ext cx="2836862" cy="469900"/>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16" name="Google Shape;16;p7"/>
          <p:cNvSpPr txBox="1">
            <a:spLocks noGrp="1"/>
          </p:cNvSpPr>
          <p:nvPr>
            <p:ph type="ftr" idx="11"/>
          </p:nvPr>
        </p:nvSpPr>
        <p:spPr>
          <a:xfrm>
            <a:off x="4170362" y="6246812"/>
            <a:ext cx="3860800" cy="469900"/>
          </a:xfrm>
          <a:prstGeom prst="rect">
            <a:avLst/>
          </a:prstGeom>
          <a:noFill/>
          <a:ln>
            <a:noFill/>
          </a:ln>
        </p:spPr>
        <p:txBody>
          <a:bodyPr spcFirstLastPara="1" wrap="square" lIns="0" tIns="0" rIns="0" bIns="0" anchor="t" anchorCtr="0">
            <a:noAutofit/>
          </a:bodyPr>
          <a:lstStyle>
            <a:lvl1pPr marR="0" lvl="0" algn="ctr" rtl="0">
              <a:lnSpc>
                <a:spcPct val="93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17" name="Google Shape;17;p7"/>
          <p:cNvSpPr txBox="1">
            <a:spLocks noGrp="1"/>
          </p:cNvSpPr>
          <p:nvPr>
            <p:ph type="sldNum" idx="12"/>
          </p:nvPr>
        </p:nvSpPr>
        <p:spPr>
          <a:xfrm>
            <a:off x="8742362" y="6246812"/>
            <a:ext cx="2836862" cy="469900"/>
          </a:xfrm>
          <a:prstGeom prst="rect">
            <a:avLst/>
          </a:prstGeom>
          <a:noFill/>
          <a:ln>
            <a:noFill/>
          </a:ln>
        </p:spPr>
        <p:txBody>
          <a:bodyPr spcFirstLastPara="1" wrap="square" lIns="0" tIns="0" rIns="0" bIns="0" anchor="t" anchorCtr="0">
            <a:noAutofit/>
          </a:bodyPr>
          <a:lstStyle>
            <a:lvl1pPr marL="0" marR="0" lvl="0"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1pPr>
            <a:lvl2pPr marL="0" marR="0" lvl="1"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2pPr>
            <a:lvl3pPr marL="0" marR="0" lvl="2"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3pPr>
            <a:lvl4pPr marL="0" marR="0" lvl="3"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4pPr>
            <a:lvl5pPr marL="0" marR="0" lvl="4"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5pPr>
            <a:lvl6pPr marL="0" marR="0" lvl="5"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6pPr>
            <a:lvl7pPr marL="0" marR="0" lvl="6"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7pPr>
            <a:lvl8pPr marL="0" marR="0" lvl="7"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8pPr>
            <a:lvl9pPr marL="0" marR="0" lvl="8" indent="0" algn="r" rtl="0">
              <a:lnSpc>
                <a:spcPct val="93000"/>
              </a:lnSpc>
              <a:spcBef>
                <a:spcPts val="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b="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3262312" y="457200"/>
            <a:ext cx="8712200" cy="1319212"/>
          </a:xfrm>
          <a:prstGeom prst="rect">
            <a:avLst/>
          </a:prstGeom>
          <a:noFill/>
          <a:ln>
            <a:noFill/>
          </a:ln>
        </p:spPr>
        <p:txBody>
          <a:bodyPr spcFirstLastPara="1" wrap="square" lIns="90000" tIns="45000" rIns="90000" bIns="45000" anchor="t"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9pPr>
          </a:lstStyle>
          <a:p>
            <a:endParaRPr/>
          </a:p>
        </p:txBody>
      </p:sp>
      <p:sp>
        <p:nvSpPr>
          <p:cNvPr id="24" name="Google Shape;24;p9"/>
          <p:cNvSpPr txBox="1">
            <a:spLocks noGrp="1"/>
          </p:cNvSpPr>
          <p:nvPr>
            <p:ph type="body" idx="1"/>
          </p:nvPr>
        </p:nvSpPr>
        <p:spPr>
          <a:xfrm>
            <a:off x="838200" y="1871662"/>
            <a:ext cx="10509250" cy="4297362"/>
          </a:xfrm>
          <a:prstGeom prst="rect">
            <a:avLst/>
          </a:prstGeom>
          <a:noFill/>
          <a:ln>
            <a:noFill/>
          </a:ln>
        </p:spPr>
        <p:txBody>
          <a:bodyPr spcFirstLastPara="1" wrap="square" lIns="90000" tIns="45000" rIns="90000" bIns="45000" anchor="t" anchorCtr="0">
            <a:noAutofit/>
          </a:bodyPr>
          <a:lstStyle>
            <a:lvl1pPr marL="457200" marR="0" lvl="0" indent="-228600" algn="l" rtl="0">
              <a:lnSpc>
                <a:spcPct val="100000"/>
              </a:lnSpc>
              <a:spcBef>
                <a:spcPts val="1000"/>
              </a:spcBef>
              <a:spcAft>
                <a:spcPts val="0"/>
              </a:spcAft>
              <a:buClr>
                <a:srgbClr val="000000"/>
              </a:buClr>
              <a:buSzPts val="1400"/>
              <a:buFont typeface="Arial"/>
              <a:buNone/>
              <a:defRPr sz="2800" b="0" i="0" u="none" strike="noStrike" cap="none">
                <a:solidFill>
                  <a:srgbClr val="6F4F19"/>
                </a:solidFill>
                <a:latin typeface="Arial"/>
                <a:ea typeface="Arial"/>
                <a:cs typeface="Arial"/>
                <a:sym typeface="Arial"/>
              </a:defRPr>
            </a:lvl1pPr>
            <a:lvl2pPr marL="914400" marR="0" lvl="1" indent="-228600" algn="l" rtl="0">
              <a:lnSpc>
                <a:spcPct val="102000"/>
              </a:lnSpc>
              <a:spcBef>
                <a:spcPts val="1400"/>
              </a:spcBef>
              <a:spcAft>
                <a:spcPts val="0"/>
              </a:spcAft>
              <a:buClr>
                <a:srgbClr val="000000"/>
              </a:buClr>
              <a:buSzPts val="1400"/>
              <a:buFont typeface="Arial"/>
              <a:buNone/>
              <a:defRPr sz="2000" b="0" i="0" u="none" strike="noStrike" cap="none">
                <a:solidFill>
                  <a:srgbClr val="1E384B"/>
                </a:solidFill>
                <a:latin typeface="Open Sans"/>
                <a:ea typeface="Open Sans"/>
                <a:cs typeface="Open Sans"/>
                <a:sym typeface="Open Sans"/>
              </a:defRPr>
            </a:lvl2pPr>
            <a:lvl3pPr marL="1371600" marR="0" lvl="2" indent="-228600" algn="l" rtl="0">
              <a:lnSpc>
                <a:spcPct val="102000"/>
              </a:lnSpc>
              <a:spcBef>
                <a:spcPts val="1100"/>
              </a:spcBef>
              <a:spcAft>
                <a:spcPts val="0"/>
              </a:spcAft>
              <a:buClr>
                <a:srgbClr val="000000"/>
              </a:buClr>
              <a:buSzPts val="1400"/>
              <a:buFont typeface="Arial"/>
              <a:buNone/>
              <a:defRPr sz="1800" b="0" i="0" u="none" strike="noStrike" cap="none">
                <a:solidFill>
                  <a:srgbClr val="1E384B"/>
                </a:solidFill>
                <a:latin typeface="Open Sans"/>
                <a:ea typeface="Open Sans"/>
                <a:cs typeface="Open Sans"/>
                <a:sym typeface="Open Sans"/>
              </a:defRPr>
            </a:lvl3pPr>
            <a:lvl4pPr marL="1828800" marR="0" lvl="3" indent="-228600" algn="l" rtl="0">
              <a:lnSpc>
                <a:spcPct val="102000"/>
              </a:lnSpc>
              <a:spcBef>
                <a:spcPts val="800"/>
              </a:spcBef>
              <a:spcAft>
                <a:spcPts val="0"/>
              </a:spcAft>
              <a:buClr>
                <a:srgbClr val="000000"/>
              </a:buClr>
              <a:buSzPts val="1400"/>
              <a:buFont typeface="Arial"/>
              <a:buNone/>
              <a:defRPr sz="1800" b="0" i="0" u="none" strike="noStrike" cap="none">
                <a:solidFill>
                  <a:srgbClr val="1E384B"/>
                </a:solidFill>
                <a:latin typeface="Open Sans"/>
                <a:ea typeface="Open Sans"/>
                <a:cs typeface="Open Sans"/>
                <a:sym typeface="Open Sans"/>
              </a:defRPr>
            </a:lvl4pPr>
            <a:lvl5pPr marL="2286000" marR="0" lvl="4" indent="-228600" algn="l" rtl="0">
              <a:lnSpc>
                <a:spcPct val="102000"/>
              </a:lnSpc>
              <a:spcBef>
                <a:spcPts val="500"/>
              </a:spcBef>
              <a:spcAft>
                <a:spcPts val="0"/>
              </a:spcAft>
              <a:buClr>
                <a:srgbClr val="000000"/>
              </a:buClr>
              <a:buSzPts val="1400"/>
              <a:buFont typeface="Arial"/>
              <a:buNone/>
              <a:defRPr sz="2000" b="0" i="0" u="none" strike="noStrike" cap="none">
                <a:solidFill>
                  <a:srgbClr val="1E384B"/>
                </a:solidFill>
                <a:latin typeface="Open Sans"/>
                <a:ea typeface="Open Sans"/>
                <a:cs typeface="Open Sans"/>
                <a:sym typeface="Open Sans"/>
              </a:defRPr>
            </a:lvl5pPr>
            <a:lvl6pPr marL="2743200" marR="0" lvl="5" indent="-228600" algn="l" rtl="0">
              <a:lnSpc>
                <a:spcPct val="102000"/>
              </a:lnSpc>
              <a:spcBef>
                <a:spcPts val="200"/>
              </a:spcBef>
              <a:spcAft>
                <a:spcPts val="0"/>
              </a:spcAft>
              <a:buClr>
                <a:srgbClr val="000000"/>
              </a:buClr>
              <a:buSzPts val="1400"/>
              <a:buFont typeface="Arial"/>
              <a:buNone/>
              <a:defRPr sz="2000" b="0" i="0" u="none" strike="noStrike" cap="none">
                <a:solidFill>
                  <a:srgbClr val="1E384B"/>
                </a:solidFill>
                <a:latin typeface="Open Sans"/>
                <a:ea typeface="Open Sans"/>
                <a:cs typeface="Open Sans"/>
                <a:sym typeface="Open Sans"/>
              </a:defRPr>
            </a:lvl6pPr>
            <a:lvl7pPr marL="3200400" marR="0" lvl="6" indent="-228600" algn="l" rtl="0">
              <a:lnSpc>
                <a:spcPct val="102000"/>
              </a:lnSpc>
              <a:spcBef>
                <a:spcPts val="200"/>
              </a:spcBef>
              <a:spcAft>
                <a:spcPts val="0"/>
              </a:spcAft>
              <a:buClr>
                <a:srgbClr val="000000"/>
              </a:buClr>
              <a:buSzPts val="1400"/>
              <a:buFont typeface="Arial"/>
              <a:buNone/>
              <a:defRPr sz="2000" b="0" i="0" u="none" strike="noStrike" cap="none">
                <a:solidFill>
                  <a:srgbClr val="1E384B"/>
                </a:solidFill>
                <a:latin typeface="Open Sans"/>
                <a:ea typeface="Open Sans"/>
                <a:cs typeface="Open Sans"/>
                <a:sym typeface="Open Sans"/>
              </a:defRPr>
            </a:lvl7pPr>
            <a:lvl8pPr marL="3657600" marR="0" lvl="7" indent="-228600" algn="l" rtl="0">
              <a:lnSpc>
                <a:spcPct val="102000"/>
              </a:lnSpc>
              <a:spcBef>
                <a:spcPts val="200"/>
              </a:spcBef>
              <a:spcAft>
                <a:spcPts val="0"/>
              </a:spcAft>
              <a:buClr>
                <a:srgbClr val="000000"/>
              </a:buClr>
              <a:buSzPts val="1400"/>
              <a:buFont typeface="Arial"/>
              <a:buNone/>
              <a:defRPr sz="2000" b="0" i="0" u="none" strike="noStrike" cap="none">
                <a:solidFill>
                  <a:srgbClr val="1E384B"/>
                </a:solidFill>
                <a:latin typeface="Open Sans"/>
                <a:ea typeface="Open Sans"/>
                <a:cs typeface="Open Sans"/>
                <a:sym typeface="Open Sans"/>
              </a:defRPr>
            </a:lvl8pPr>
            <a:lvl9pPr marL="4114800" marR="0" lvl="8" indent="-228600" algn="l" rtl="0">
              <a:lnSpc>
                <a:spcPct val="102000"/>
              </a:lnSpc>
              <a:spcBef>
                <a:spcPts val="200"/>
              </a:spcBef>
              <a:spcAft>
                <a:spcPts val="200"/>
              </a:spcAft>
              <a:buClr>
                <a:srgbClr val="000000"/>
              </a:buClr>
              <a:buSzPts val="1400"/>
              <a:buFont typeface="Arial"/>
              <a:buNone/>
              <a:defRPr sz="2000" b="0" i="0" u="none" strike="noStrike" cap="none">
                <a:solidFill>
                  <a:srgbClr val="1E384B"/>
                </a:solidFill>
                <a:latin typeface="Open Sans"/>
                <a:ea typeface="Open Sans"/>
                <a:cs typeface="Open Sans"/>
                <a:sym typeface="Open Sans"/>
              </a:defRPr>
            </a:lvl9pPr>
          </a:lstStyle>
          <a:p>
            <a:endParaRPr/>
          </a:p>
        </p:txBody>
      </p:sp>
      <p:sp>
        <p:nvSpPr>
          <p:cNvPr id="25" name="Google Shape;25;p9"/>
          <p:cNvSpPr txBox="1">
            <a:spLocks noGrp="1"/>
          </p:cNvSpPr>
          <p:nvPr>
            <p:ph type="dt" idx="10"/>
          </p:nvPr>
        </p:nvSpPr>
        <p:spPr>
          <a:xfrm>
            <a:off x="838200" y="6356350"/>
            <a:ext cx="2736850" cy="358775"/>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6F4F19"/>
                </a:solidFill>
                <a:latin typeface="Arial"/>
                <a:ea typeface="Arial"/>
                <a:cs typeface="Arial"/>
                <a:sym typeface="Arial"/>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26" name="Google Shape;26;p9"/>
          <p:cNvSpPr/>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sp>
        <p:nvSpPr>
          <p:cNvPr id="27" name="Google Shape;27;p9"/>
          <p:cNvSpPr txBox="1">
            <a:spLocks noGrp="1"/>
          </p:cNvSpPr>
          <p:nvPr>
            <p:ph type="sldNum" idx="12"/>
          </p:nvPr>
        </p:nvSpPr>
        <p:spPr>
          <a:xfrm>
            <a:off x="8610600" y="6356350"/>
            <a:ext cx="2736850" cy="358775"/>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1pPr>
            <a:lvl2pPr marL="0" marR="0" lvl="1"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2pPr>
            <a:lvl3pPr marL="0" marR="0" lvl="2"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3pPr>
            <a:lvl4pPr marL="0" marR="0" lvl="3"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4pPr>
            <a:lvl5pPr marL="0" marR="0" lvl="4"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5pPr>
            <a:lvl6pPr marL="0" marR="0" lvl="5"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6pPr>
            <a:lvl7pPr marL="0" marR="0" lvl="6"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7pPr>
            <a:lvl8pPr marL="0" marR="0" lvl="7"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8pPr>
            <a:lvl9pPr marL="0" marR="0" lvl="8"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b="0">
              <a:solidFill>
                <a:srgbClr val="000000"/>
              </a:solidFill>
            </a:endParaRPr>
          </a:p>
        </p:txBody>
      </p:sp>
      <p:sp>
        <p:nvSpPr>
          <p:cNvPr id="28" name="Google Shape;28;p9"/>
          <p:cNvSpPr/>
          <p:nvPr/>
        </p:nvSpPr>
        <p:spPr>
          <a:xfrm>
            <a:off x="0" y="1371600"/>
            <a:ext cx="12192000" cy="146050"/>
          </a:xfrm>
          <a:prstGeom prst="rect">
            <a:avLst/>
          </a:prstGeom>
          <a:solidFill>
            <a:srgbClr val="F68A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pic>
        <p:nvPicPr>
          <p:cNvPr id="29" name="Google Shape;29;p9"/>
          <p:cNvPicPr preferRelativeResize="0"/>
          <p:nvPr/>
        </p:nvPicPr>
        <p:blipFill rotWithShape="1">
          <a:blip r:embed="rId3">
            <a:alphaModFix/>
          </a:blip>
          <a:srcRect/>
          <a:stretch/>
        </p:blipFill>
        <p:spPr>
          <a:xfrm>
            <a:off x="274637" y="274637"/>
            <a:ext cx="2608262" cy="8699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
        <p:cNvGrpSpPr/>
        <p:nvPr/>
      </p:nvGrpSpPr>
      <p:grpSpPr>
        <a:xfrm>
          <a:off x="0" y="0"/>
          <a:ext cx="0" cy="0"/>
          <a:chOff x="0" y="0"/>
          <a:chExt cx="0" cy="0"/>
        </a:xfrm>
      </p:grpSpPr>
      <p:sp>
        <p:nvSpPr>
          <p:cNvPr id="37" name="Google Shape;37;p13"/>
          <p:cNvSpPr txBox="1">
            <a:spLocks noGrp="1"/>
          </p:cNvSpPr>
          <p:nvPr>
            <p:ph type="body" idx="1"/>
          </p:nvPr>
        </p:nvSpPr>
        <p:spPr>
          <a:xfrm>
            <a:off x="839787" y="1681162"/>
            <a:ext cx="5151437" cy="817562"/>
          </a:xfrm>
          <a:prstGeom prst="rect">
            <a:avLst/>
          </a:prstGeom>
          <a:noFill/>
          <a:ln>
            <a:noFill/>
          </a:ln>
        </p:spPr>
        <p:txBody>
          <a:bodyPr spcFirstLastPara="1" wrap="square" lIns="90000" tIns="45000" rIns="90000" bIns="45000" anchor="b" anchorCtr="0">
            <a:noAutofit/>
          </a:bodyPr>
          <a:lstStyle>
            <a:lvl1pPr marL="457200" marR="0" lvl="0" indent="-228600" algn="l" rtl="0">
              <a:lnSpc>
                <a:spcPct val="102000"/>
              </a:lnSpc>
              <a:spcBef>
                <a:spcPts val="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1pPr>
            <a:lvl2pPr marL="914400" marR="0" lvl="1" indent="-228600" algn="l" rtl="0">
              <a:lnSpc>
                <a:spcPct val="102000"/>
              </a:lnSpc>
              <a:spcBef>
                <a:spcPts val="140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2pPr>
            <a:lvl3pPr marL="1371600" marR="0" lvl="2" indent="-228600" algn="l" rtl="0">
              <a:lnSpc>
                <a:spcPct val="102000"/>
              </a:lnSpc>
              <a:spcBef>
                <a:spcPts val="110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3pPr>
            <a:lvl4pPr marL="1828800" marR="0" lvl="3" indent="-228600" algn="l" rtl="0">
              <a:lnSpc>
                <a:spcPct val="102000"/>
              </a:lnSpc>
              <a:spcBef>
                <a:spcPts val="80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4pPr>
            <a:lvl5pPr marL="2286000" marR="0" lvl="4" indent="-228600" algn="l" rtl="0">
              <a:lnSpc>
                <a:spcPct val="102000"/>
              </a:lnSpc>
              <a:spcBef>
                <a:spcPts val="50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5pPr>
            <a:lvl6pPr marL="2743200" marR="0" lvl="5" indent="-228600" algn="l" rtl="0">
              <a:lnSpc>
                <a:spcPct val="102000"/>
              </a:lnSpc>
              <a:spcBef>
                <a:spcPts val="20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6pPr>
            <a:lvl7pPr marL="3200400" marR="0" lvl="6" indent="-228600" algn="l" rtl="0">
              <a:lnSpc>
                <a:spcPct val="102000"/>
              </a:lnSpc>
              <a:spcBef>
                <a:spcPts val="20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7pPr>
            <a:lvl8pPr marL="3657600" marR="0" lvl="7" indent="-228600" algn="l" rtl="0">
              <a:lnSpc>
                <a:spcPct val="102000"/>
              </a:lnSpc>
              <a:spcBef>
                <a:spcPts val="200"/>
              </a:spcBef>
              <a:spcAft>
                <a:spcPts val="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8pPr>
            <a:lvl9pPr marL="4114800" marR="0" lvl="8" indent="-228600" algn="l" rtl="0">
              <a:lnSpc>
                <a:spcPct val="102000"/>
              </a:lnSpc>
              <a:spcBef>
                <a:spcPts val="200"/>
              </a:spcBef>
              <a:spcAft>
                <a:spcPts val="200"/>
              </a:spcAft>
              <a:buClr>
                <a:srgbClr val="000000"/>
              </a:buClr>
              <a:buSzPts val="1400"/>
              <a:buFont typeface="Arial"/>
              <a:buNone/>
              <a:defRPr sz="2400" b="0" i="0" u="none" strike="noStrike" cap="none">
                <a:solidFill>
                  <a:srgbClr val="1E384B"/>
                </a:solidFill>
                <a:latin typeface="Open Sans"/>
                <a:ea typeface="Open Sans"/>
                <a:cs typeface="Open Sans"/>
                <a:sym typeface="Open Sans"/>
              </a:defRPr>
            </a:lvl9pPr>
          </a:lstStyle>
          <a:p>
            <a:endParaRPr/>
          </a:p>
        </p:txBody>
      </p:sp>
      <p:sp>
        <p:nvSpPr>
          <p:cNvPr id="38" name="Google Shape;38;p13"/>
          <p:cNvSpPr txBox="1">
            <a:spLocks noGrp="1"/>
          </p:cNvSpPr>
          <p:nvPr>
            <p:ph type="dt" idx="10"/>
          </p:nvPr>
        </p:nvSpPr>
        <p:spPr>
          <a:xfrm>
            <a:off x="838200" y="6356350"/>
            <a:ext cx="2736850" cy="358775"/>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6F4F19"/>
                </a:solidFill>
                <a:latin typeface="Arial"/>
                <a:ea typeface="Arial"/>
                <a:cs typeface="Arial"/>
                <a:sym typeface="Arial"/>
              </a:defRPr>
            </a:lvl1pPr>
            <a:lvl2pPr marR="0" lvl="1"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2pPr>
            <a:lvl3pPr marR="0" lvl="2"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3pPr>
            <a:lvl4pPr marR="0" lvl="3"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4pPr>
            <a:lvl5pPr marR="0" lvl="4"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5pPr>
            <a:lvl6pPr marR="0" lvl="5"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6pPr>
            <a:lvl7pPr marR="0" lvl="6"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7pPr>
            <a:lvl8pPr marR="0" lvl="7"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8pPr>
            <a:lvl9pPr marR="0" lvl="8" algn="l" rtl="0">
              <a:lnSpc>
                <a:spcPct val="100000"/>
              </a:lnSpc>
              <a:spcBef>
                <a:spcPts val="1000"/>
              </a:spcBef>
              <a:spcAft>
                <a:spcPts val="0"/>
              </a:spcAft>
              <a:buClr>
                <a:srgbClr val="000000"/>
              </a:buClr>
              <a:buSzPts val="1400"/>
              <a:buFont typeface="Arial"/>
              <a:buNone/>
              <a:defRPr sz="2800" b="1" i="0" u="none" strike="noStrike" cap="none">
                <a:solidFill>
                  <a:srgbClr val="1E384B"/>
                </a:solidFill>
                <a:latin typeface="Open Sans"/>
                <a:ea typeface="Open Sans"/>
                <a:cs typeface="Open Sans"/>
                <a:sym typeface="Open Sans"/>
              </a:defRPr>
            </a:lvl9pPr>
          </a:lstStyle>
          <a:p>
            <a:endParaRPr/>
          </a:p>
        </p:txBody>
      </p:sp>
      <p:sp>
        <p:nvSpPr>
          <p:cNvPr id="39" name="Google Shape;39;p13"/>
          <p:cNvSpPr/>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sp>
        <p:nvSpPr>
          <p:cNvPr id="40" name="Google Shape;40;p13"/>
          <p:cNvSpPr txBox="1">
            <a:spLocks noGrp="1"/>
          </p:cNvSpPr>
          <p:nvPr>
            <p:ph type="sldNum" idx="12"/>
          </p:nvPr>
        </p:nvSpPr>
        <p:spPr>
          <a:xfrm>
            <a:off x="8610600" y="6356350"/>
            <a:ext cx="2736850" cy="358775"/>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1pPr>
            <a:lvl2pPr marL="0" marR="0" lvl="1"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2pPr>
            <a:lvl3pPr marL="0" marR="0" lvl="2"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3pPr>
            <a:lvl4pPr marL="0" marR="0" lvl="3"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4pPr>
            <a:lvl5pPr marL="0" marR="0" lvl="4"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5pPr>
            <a:lvl6pPr marL="0" marR="0" lvl="5"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6pPr>
            <a:lvl7pPr marL="0" marR="0" lvl="6"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7pPr>
            <a:lvl8pPr marL="0" marR="0" lvl="7"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8pPr>
            <a:lvl9pPr marL="0" marR="0" lvl="8" indent="0" algn="l" rtl="0">
              <a:lnSpc>
                <a:spcPct val="100000"/>
              </a:lnSpc>
              <a:spcBef>
                <a:spcPts val="0"/>
              </a:spcBef>
              <a:spcAft>
                <a:spcPts val="0"/>
              </a:spcAft>
              <a:buClr>
                <a:srgbClr val="6F4F19"/>
              </a:buClr>
              <a:buSzPts val="1800"/>
              <a:buFont typeface="Arial"/>
              <a:buNone/>
              <a:defRPr sz="1800" b="1" i="0" u="none" strike="noStrike" cap="none">
                <a:solidFill>
                  <a:srgbClr val="6F4F1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b="0">
              <a:solidFill>
                <a:srgbClr val="000000"/>
              </a:solidFill>
            </a:endParaRPr>
          </a:p>
        </p:txBody>
      </p:sp>
      <p:sp>
        <p:nvSpPr>
          <p:cNvPr id="41" name="Google Shape;41;p13"/>
          <p:cNvSpPr txBox="1">
            <a:spLocks noGrp="1"/>
          </p:cNvSpPr>
          <p:nvPr>
            <p:ph type="title"/>
          </p:nvPr>
        </p:nvSpPr>
        <p:spPr>
          <a:xfrm>
            <a:off x="2917825" y="234950"/>
            <a:ext cx="8712200" cy="1319212"/>
          </a:xfrm>
          <a:prstGeom prst="rect">
            <a:avLst/>
          </a:prstGeom>
          <a:noFill/>
          <a:ln>
            <a:noFill/>
          </a:ln>
        </p:spPr>
        <p:txBody>
          <a:bodyPr spcFirstLastPara="1" wrap="square" lIns="90000" tIns="45000" rIns="90000" bIns="45000" anchor="t" anchorCtr="0">
            <a:noAutofit/>
          </a:bodyPr>
          <a:lstStyle>
            <a:lvl1pPr marR="0" lvl="0"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1pPr>
            <a:lvl2pPr marR="0" lvl="1"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2pPr>
            <a:lvl3pPr marR="0" lvl="2"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3pPr>
            <a:lvl4pPr marR="0" lvl="3"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4pPr>
            <a:lvl5pPr marR="0" lvl="4"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5pPr>
            <a:lvl6pPr marR="0" lvl="5"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6pPr>
            <a:lvl7pPr marR="0" lvl="6"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7pPr>
            <a:lvl8pPr marR="0" lvl="7"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8pPr>
            <a:lvl9pPr marR="0" lvl="8" algn="l" rtl="0">
              <a:lnSpc>
                <a:spcPct val="102000"/>
              </a:lnSpc>
              <a:spcBef>
                <a:spcPts val="0"/>
              </a:spcBef>
              <a:spcAft>
                <a:spcPts val="0"/>
              </a:spcAft>
              <a:buClr>
                <a:srgbClr val="000000"/>
              </a:buClr>
              <a:buSzPts val="1400"/>
              <a:buFont typeface="Arial"/>
              <a:buNone/>
              <a:defRPr sz="4400" b="0" i="0" u="none" strike="noStrike" cap="none">
                <a:solidFill>
                  <a:srgbClr val="1E384B"/>
                </a:solidFill>
                <a:latin typeface="Open Sans"/>
                <a:ea typeface="Open Sans"/>
                <a:cs typeface="Open Sans"/>
                <a:sym typeface="Open Sans"/>
              </a:defRPr>
            </a:lvl9pPr>
          </a:lstStyle>
          <a:p>
            <a:endParaRPr/>
          </a:p>
        </p:txBody>
      </p:sp>
      <p:sp>
        <p:nvSpPr>
          <p:cNvPr id="42" name="Google Shape;42;p13"/>
          <p:cNvSpPr/>
          <p:nvPr/>
        </p:nvSpPr>
        <p:spPr>
          <a:xfrm>
            <a:off x="0" y="1371600"/>
            <a:ext cx="12192000" cy="146050"/>
          </a:xfrm>
          <a:prstGeom prst="rect">
            <a:avLst/>
          </a:prstGeom>
          <a:solidFill>
            <a:srgbClr val="F68A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pic>
        <p:nvPicPr>
          <p:cNvPr id="43" name="Google Shape;43;p13"/>
          <p:cNvPicPr preferRelativeResize="0"/>
          <p:nvPr/>
        </p:nvPicPr>
        <p:blipFill rotWithShape="1">
          <a:blip r:embed="rId3">
            <a:alphaModFix/>
          </a:blip>
          <a:srcRect/>
          <a:stretch/>
        </p:blipFill>
        <p:spPr>
          <a:xfrm>
            <a:off x="274637" y="274637"/>
            <a:ext cx="2608262" cy="8699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info@caff.org" TargetMode="External"/><Relationship Id="rId5" Type="http://schemas.openxmlformats.org/officeDocument/2006/relationships/hyperlink" Target="mailto:michelle@caff.org"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1"/>
          <p:cNvSpPr/>
          <p:nvPr/>
        </p:nvSpPr>
        <p:spPr>
          <a:xfrm>
            <a:off x="0" y="3836987"/>
            <a:ext cx="12193587" cy="3292475"/>
          </a:xfrm>
          <a:prstGeom prst="roundRect">
            <a:avLst>
              <a:gd name="adj" fmla="val 10"/>
            </a:avLst>
          </a:prstGeom>
          <a:solidFill>
            <a:srgbClr val="E2DDCB"/>
          </a:solid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sp>
        <p:nvSpPr>
          <p:cNvPr id="53" name="Google Shape;53;p1"/>
          <p:cNvSpPr/>
          <p:nvPr/>
        </p:nvSpPr>
        <p:spPr>
          <a:xfrm>
            <a:off x="0" y="0"/>
            <a:ext cx="12193587" cy="3840162"/>
          </a:xfrm>
          <a:prstGeom prst="roundRect">
            <a:avLst>
              <a:gd name="adj" fmla="val 8"/>
            </a:avLst>
          </a:prstGeom>
          <a:solidFill>
            <a:srgbClr val="F68A33"/>
          </a:solid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pic>
        <p:nvPicPr>
          <p:cNvPr id="54" name="Google Shape;54;p1"/>
          <p:cNvPicPr preferRelativeResize="0"/>
          <p:nvPr/>
        </p:nvPicPr>
        <p:blipFill rotWithShape="1">
          <a:blip r:embed="rId3">
            <a:alphaModFix/>
          </a:blip>
          <a:srcRect/>
          <a:stretch/>
        </p:blipFill>
        <p:spPr>
          <a:xfrm>
            <a:off x="1096962" y="1828800"/>
            <a:ext cx="9591675" cy="320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pic>
        <p:nvPicPr>
          <p:cNvPr id="129" name="Google Shape;129;g2151306b915_0_0"/>
          <p:cNvPicPr preferRelativeResize="0"/>
          <p:nvPr/>
        </p:nvPicPr>
        <p:blipFill rotWithShape="1">
          <a:blip r:embed="rId3">
            <a:alphaModFix/>
          </a:blip>
          <a:srcRect/>
          <a:stretch/>
        </p:blipFill>
        <p:spPr>
          <a:xfrm>
            <a:off x="732325" y="1842300"/>
            <a:ext cx="2809875" cy="4659312"/>
          </a:xfrm>
          <a:prstGeom prst="rect">
            <a:avLst/>
          </a:prstGeom>
          <a:noFill/>
          <a:ln>
            <a:noFill/>
          </a:ln>
        </p:spPr>
      </p:pic>
      <p:pic>
        <p:nvPicPr>
          <p:cNvPr id="130" name="Google Shape;130;g2151306b915_0_0"/>
          <p:cNvPicPr preferRelativeResize="0"/>
          <p:nvPr/>
        </p:nvPicPr>
        <p:blipFill>
          <a:blip r:embed="rId4">
            <a:alphaModFix/>
          </a:blip>
          <a:stretch>
            <a:fillRect/>
          </a:stretch>
        </p:blipFill>
        <p:spPr>
          <a:xfrm>
            <a:off x="3542200" y="1770587"/>
            <a:ext cx="7514074" cy="480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1f5b10001dd_0_88"/>
          <p:cNvPicPr preferRelativeResize="0"/>
          <p:nvPr/>
        </p:nvPicPr>
        <p:blipFill>
          <a:blip r:embed="rId3">
            <a:alphaModFix/>
          </a:blip>
          <a:stretch>
            <a:fillRect/>
          </a:stretch>
        </p:blipFill>
        <p:spPr>
          <a:xfrm>
            <a:off x="0" y="0"/>
            <a:ext cx="6071000" cy="6934199"/>
          </a:xfrm>
          <a:prstGeom prst="rect">
            <a:avLst/>
          </a:prstGeom>
          <a:noFill/>
          <a:ln>
            <a:noFill/>
          </a:ln>
        </p:spPr>
      </p:pic>
      <p:pic>
        <p:nvPicPr>
          <p:cNvPr id="136" name="Google Shape;136;g1f5b10001dd_0_88"/>
          <p:cNvPicPr preferRelativeResize="0"/>
          <p:nvPr/>
        </p:nvPicPr>
        <p:blipFill>
          <a:blip r:embed="rId4">
            <a:alphaModFix/>
          </a:blip>
          <a:stretch>
            <a:fillRect/>
          </a:stretch>
        </p:blipFill>
        <p:spPr>
          <a:xfrm>
            <a:off x="5994800" y="7000"/>
            <a:ext cx="6198774" cy="6934200"/>
          </a:xfrm>
          <a:prstGeom prst="rect">
            <a:avLst/>
          </a:prstGeom>
          <a:noFill/>
          <a:ln>
            <a:noFill/>
          </a:ln>
        </p:spPr>
      </p:pic>
      <p:sp>
        <p:nvSpPr>
          <p:cNvPr id="137" name="Google Shape;137;g1f5b10001dd_0_88"/>
          <p:cNvSpPr txBox="1"/>
          <p:nvPr/>
        </p:nvSpPr>
        <p:spPr>
          <a:xfrm>
            <a:off x="3769200" y="2438100"/>
            <a:ext cx="4576500" cy="19857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900" b="1" dirty="0">
                <a:solidFill>
                  <a:schemeClr val="dk1"/>
                </a:solidFill>
                <a:latin typeface="Open Sans"/>
                <a:ea typeface="Open Sans"/>
                <a:cs typeface="Open Sans"/>
                <a:sym typeface="Open Sans"/>
              </a:rPr>
              <a:t>Contact us:</a:t>
            </a:r>
            <a:endParaRPr sz="3900" b="1"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US" sz="3900" u="sng"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yousef@caff.org</a:t>
            </a:r>
            <a:endParaRPr sz="3900"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US" sz="3900" u="sng" dirty="0">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info@caff.org</a:t>
            </a:r>
            <a:r>
              <a:rPr lang="en-US" sz="3900" dirty="0">
                <a:solidFill>
                  <a:schemeClr val="dk1"/>
                </a:solidFill>
                <a:latin typeface="Open Sans"/>
                <a:ea typeface="Open Sans"/>
                <a:cs typeface="Open Sans"/>
                <a:sym typeface="Open Sans"/>
              </a:rPr>
              <a:t> </a:t>
            </a:r>
            <a:endParaRPr sz="39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25579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Google Shape;59;p5"/>
          <p:cNvSpPr/>
          <p:nvPr/>
        </p:nvSpPr>
        <p:spPr>
          <a:xfrm>
            <a:off x="0" y="1519237"/>
            <a:ext cx="12193587" cy="5578475"/>
          </a:xfrm>
          <a:prstGeom prst="roundRect">
            <a:avLst>
              <a:gd name="adj" fmla="val 6"/>
            </a:avLst>
          </a:prstGeom>
          <a:solidFill>
            <a:srgbClr val="1E384B"/>
          </a:solid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sp>
        <p:nvSpPr>
          <p:cNvPr id="60" name="Google Shape;60;p5"/>
          <p:cNvSpPr txBox="1"/>
          <p:nvPr/>
        </p:nvSpPr>
        <p:spPr>
          <a:xfrm>
            <a:off x="331950" y="2233825"/>
            <a:ext cx="11626200" cy="37329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FF"/>
              </a:buClr>
              <a:buSzPts val="2800"/>
              <a:buFont typeface="Open Sans"/>
              <a:buNone/>
            </a:pPr>
            <a:r>
              <a:rPr lang="en-US" sz="2800" i="0" u="none" strike="noStrike" cap="none">
                <a:solidFill>
                  <a:srgbClr val="FFFFFF"/>
                </a:solidFill>
                <a:latin typeface="Open Sans"/>
                <a:ea typeface="Open Sans"/>
                <a:cs typeface="Open Sans"/>
                <a:sym typeface="Open Sans"/>
              </a:rPr>
              <a:t>CAFF </a:t>
            </a:r>
            <a:r>
              <a:rPr lang="en-US" sz="4300" b="1" i="0" u="none" strike="noStrike" cap="none">
                <a:solidFill>
                  <a:srgbClr val="F68A33"/>
                </a:solidFill>
                <a:latin typeface="Caveat"/>
                <a:ea typeface="Caveat"/>
                <a:cs typeface="Caveat"/>
                <a:sym typeface="Caveat"/>
              </a:rPr>
              <a:t>advocates for family farmers </a:t>
            </a:r>
            <a:r>
              <a:rPr lang="en-US" sz="4300" b="1">
                <a:solidFill>
                  <a:srgbClr val="F68A33"/>
                </a:solidFill>
                <a:latin typeface="Caveat"/>
                <a:ea typeface="Caveat"/>
                <a:cs typeface="Caveat"/>
                <a:sym typeface="Caveat"/>
              </a:rPr>
              <a:t>&amp; </a:t>
            </a:r>
            <a:r>
              <a:rPr lang="en-US" sz="4300" b="1" i="0" u="none" strike="noStrike" cap="none">
                <a:solidFill>
                  <a:srgbClr val="F68A33"/>
                </a:solidFill>
                <a:latin typeface="Caveat"/>
                <a:ea typeface="Caveat"/>
                <a:cs typeface="Caveat"/>
                <a:sym typeface="Caveat"/>
              </a:rPr>
              <a:t>sustainable</a:t>
            </a:r>
            <a:r>
              <a:rPr lang="en-US" sz="4100" b="1" i="0" u="none" strike="noStrike" cap="none">
                <a:solidFill>
                  <a:srgbClr val="F68A33"/>
                </a:solidFill>
                <a:latin typeface="Caveat"/>
                <a:ea typeface="Caveat"/>
                <a:cs typeface="Caveat"/>
                <a:sym typeface="Caveat"/>
              </a:rPr>
              <a:t> </a:t>
            </a:r>
            <a:r>
              <a:rPr lang="en-US" sz="4300" b="1" i="0" u="none" strike="noStrike" cap="none">
                <a:solidFill>
                  <a:srgbClr val="F68A33"/>
                </a:solidFill>
                <a:latin typeface="Caveat"/>
                <a:ea typeface="Caveat"/>
                <a:cs typeface="Caveat"/>
                <a:sym typeface="Caveat"/>
              </a:rPr>
              <a:t>agriculture</a:t>
            </a:r>
            <a:r>
              <a:rPr lang="en-US" sz="4300" i="0" u="none" strike="noStrike" cap="none">
                <a:solidFill>
                  <a:srgbClr val="F68A33"/>
                </a:solidFill>
                <a:latin typeface="Open Sans"/>
                <a:ea typeface="Open Sans"/>
                <a:cs typeface="Open Sans"/>
                <a:sym typeface="Open Sans"/>
              </a:rPr>
              <a:t>.</a:t>
            </a:r>
            <a:r>
              <a:rPr lang="en-US" sz="4600" i="0" u="none" strike="noStrike" cap="none">
                <a:solidFill>
                  <a:srgbClr val="FFFFFF"/>
                </a:solidFill>
                <a:latin typeface="Open Sans"/>
                <a:ea typeface="Open Sans"/>
                <a:cs typeface="Open Sans"/>
                <a:sym typeface="Open Sans"/>
              </a:rPr>
              <a:t> </a:t>
            </a:r>
            <a:endParaRPr sz="460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2800"/>
              <a:buFont typeface="Open Sans"/>
              <a:buNone/>
            </a:pPr>
            <a:endParaRPr sz="2800">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2800"/>
              <a:buFont typeface="Open Sans"/>
              <a:buNone/>
            </a:pPr>
            <a:r>
              <a:rPr lang="en-US" sz="2800">
                <a:solidFill>
                  <a:srgbClr val="FFFFFF"/>
                </a:solidFill>
                <a:latin typeface="Open Sans"/>
                <a:ea typeface="Open Sans"/>
                <a:cs typeface="Open Sans"/>
                <a:sym typeface="Open Sans"/>
              </a:rPr>
              <a:t>Through policy and programs, w</a:t>
            </a:r>
            <a:r>
              <a:rPr lang="en-US" sz="2800" i="0" u="none" strike="noStrike" cap="none">
                <a:solidFill>
                  <a:srgbClr val="FFFFFF"/>
                </a:solidFill>
                <a:latin typeface="Open Sans"/>
                <a:ea typeface="Open Sans"/>
                <a:cs typeface="Open Sans"/>
                <a:sym typeface="Open Sans"/>
              </a:rPr>
              <a:t>e</a:t>
            </a:r>
            <a:r>
              <a:rPr lang="en-US" sz="2800">
                <a:solidFill>
                  <a:srgbClr val="FFFFFF"/>
                </a:solidFill>
                <a:latin typeface="Open Sans"/>
                <a:ea typeface="Open Sans"/>
                <a:cs typeface="Open Sans"/>
                <a:sym typeface="Open Sans"/>
              </a:rPr>
              <a:t>’re building a </a:t>
            </a:r>
            <a:r>
              <a:rPr lang="en-US" sz="2800" i="0" u="none" strike="noStrike" cap="none">
                <a:solidFill>
                  <a:srgbClr val="FFFFFF"/>
                </a:solidFill>
                <a:latin typeface="Open Sans"/>
                <a:ea typeface="Open Sans"/>
                <a:cs typeface="Open Sans"/>
                <a:sym typeface="Open Sans"/>
              </a:rPr>
              <a:t>movement </a:t>
            </a:r>
            <a:r>
              <a:rPr lang="en-US" sz="2800">
                <a:solidFill>
                  <a:srgbClr val="FFFFFF"/>
                </a:solidFill>
                <a:latin typeface="Open Sans"/>
                <a:ea typeface="Open Sans"/>
                <a:cs typeface="Open Sans"/>
                <a:sym typeface="Open Sans"/>
              </a:rPr>
              <a:t>that </a:t>
            </a:r>
            <a:r>
              <a:rPr lang="en-US" sz="2800" i="0" u="none" strike="noStrike" cap="none">
                <a:solidFill>
                  <a:schemeClr val="lt1"/>
                </a:solidFill>
              </a:rPr>
              <a:t>foster</a:t>
            </a:r>
            <a:r>
              <a:rPr lang="en-US" sz="2800">
                <a:solidFill>
                  <a:schemeClr val="lt1"/>
                </a:solidFill>
              </a:rPr>
              <a:t>s </a:t>
            </a:r>
            <a:r>
              <a:rPr lang="en-US" sz="2800" i="0" u="none" strike="noStrike" cap="none">
                <a:solidFill>
                  <a:schemeClr val="lt1"/>
                </a:solidFill>
              </a:rPr>
              <a:t>family-scale agriculture</a:t>
            </a:r>
            <a:r>
              <a:rPr lang="en-US" sz="4300" b="1" i="0" u="none" strike="noStrike" cap="none">
                <a:solidFill>
                  <a:schemeClr val="accent4"/>
                </a:solidFill>
                <a:latin typeface="Caveat"/>
                <a:ea typeface="Caveat"/>
                <a:cs typeface="Caveat"/>
                <a:sym typeface="Caveat"/>
              </a:rPr>
              <a:t> </a:t>
            </a:r>
            <a:r>
              <a:rPr lang="en-US" sz="4600" b="1" i="0" u="none" strike="noStrike" cap="none">
                <a:solidFill>
                  <a:srgbClr val="F68A33"/>
                </a:solidFill>
                <a:latin typeface="Caveat"/>
                <a:ea typeface="Caveat"/>
                <a:cs typeface="Caveat"/>
                <a:sym typeface="Caveat"/>
              </a:rPr>
              <a:t>that cares for the land, sustains local economies and promotes social justice</a:t>
            </a:r>
            <a:r>
              <a:rPr lang="en-US" sz="3500" i="0" u="none" strike="noStrike" cap="none">
                <a:solidFill>
                  <a:srgbClr val="F68A33"/>
                </a:solidFill>
                <a:latin typeface="Syncopate"/>
                <a:ea typeface="Syncopate"/>
                <a:cs typeface="Syncopate"/>
                <a:sym typeface="Syncopate"/>
              </a:rPr>
              <a:t>.</a:t>
            </a:r>
            <a:br>
              <a:rPr lang="en-US" sz="5100" i="0" u="none" strike="noStrike" cap="none">
                <a:solidFill>
                  <a:schemeClr val="accent4"/>
                </a:solidFill>
                <a:latin typeface="Syncopate"/>
                <a:ea typeface="Syncopate"/>
                <a:cs typeface="Syncopate"/>
                <a:sym typeface="Syncopate"/>
              </a:rPr>
            </a:br>
            <a:endParaRPr sz="2100" i="0" u="none" strike="noStrike" cap="none">
              <a:solidFill>
                <a:schemeClr val="accent4"/>
              </a:solidFill>
              <a:latin typeface="Syncopate"/>
              <a:ea typeface="Syncopate"/>
              <a:cs typeface="Syncopate"/>
              <a:sym typeface="Syncopa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64"/>
        <p:cNvGrpSpPr/>
        <p:nvPr/>
      </p:nvGrpSpPr>
      <p:grpSpPr>
        <a:xfrm>
          <a:off x="0" y="0"/>
          <a:ext cx="0" cy="0"/>
          <a:chOff x="0" y="0"/>
          <a:chExt cx="0" cy="0"/>
        </a:xfrm>
      </p:grpSpPr>
      <p:pic>
        <p:nvPicPr>
          <p:cNvPr id="65" name="Google Shape;65;p6"/>
          <p:cNvPicPr preferRelativeResize="0"/>
          <p:nvPr/>
        </p:nvPicPr>
        <p:blipFill>
          <a:blip r:embed="rId3">
            <a:alphaModFix/>
          </a:blip>
          <a:stretch>
            <a:fillRect/>
          </a:stretch>
        </p:blipFill>
        <p:spPr>
          <a:xfrm>
            <a:off x="152400" y="1491550"/>
            <a:ext cx="11888776" cy="2073298"/>
          </a:xfrm>
          <a:prstGeom prst="rect">
            <a:avLst/>
          </a:prstGeom>
          <a:noFill/>
          <a:ln>
            <a:noFill/>
          </a:ln>
        </p:spPr>
      </p:pic>
      <p:pic>
        <p:nvPicPr>
          <p:cNvPr id="66" name="Google Shape;66;p6"/>
          <p:cNvPicPr preferRelativeResize="0"/>
          <p:nvPr/>
        </p:nvPicPr>
        <p:blipFill>
          <a:blip r:embed="rId4">
            <a:alphaModFix/>
          </a:blip>
          <a:stretch>
            <a:fillRect/>
          </a:stretch>
        </p:blipFill>
        <p:spPr>
          <a:xfrm>
            <a:off x="152400" y="3717248"/>
            <a:ext cx="11888775" cy="2338314"/>
          </a:xfrm>
          <a:prstGeom prst="rect">
            <a:avLst/>
          </a:prstGeom>
          <a:noFill/>
          <a:ln>
            <a:noFill/>
          </a:ln>
        </p:spPr>
      </p:pic>
      <p:sp>
        <p:nvSpPr>
          <p:cNvPr id="67" name="Google Shape;67;p6"/>
          <p:cNvSpPr txBox="1"/>
          <p:nvPr/>
        </p:nvSpPr>
        <p:spPr>
          <a:xfrm>
            <a:off x="3842100" y="285675"/>
            <a:ext cx="66348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latin typeface="Open Sans"/>
                <a:ea typeface="Open Sans"/>
                <a:cs typeface="Open Sans"/>
                <a:sym typeface="Open Sans"/>
              </a:rPr>
              <a:t>Values</a:t>
            </a:r>
            <a:endParaRPr sz="35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sp>
        <p:nvSpPr>
          <p:cNvPr id="72" name="Google Shape;72;g1f5b10001dd_0_0"/>
          <p:cNvSpPr/>
          <p:nvPr/>
        </p:nvSpPr>
        <p:spPr>
          <a:xfrm>
            <a:off x="209550" y="1690687"/>
            <a:ext cx="11795100" cy="4983300"/>
          </a:xfrm>
          <a:prstGeom prst="roundRect">
            <a:avLst>
              <a:gd name="adj" fmla="val 3600"/>
            </a:avLst>
          </a:prstGeom>
          <a:solidFill>
            <a:srgbClr val="E2DD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pic>
        <p:nvPicPr>
          <p:cNvPr id="73" name="Google Shape;73;g1f5b10001dd_0_0"/>
          <p:cNvPicPr preferRelativeResize="0"/>
          <p:nvPr/>
        </p:nvPicPr>
        <p:blipFill>
          <a:blip r:embed="rId3">
            <a:alphaModFix/>
          </a:blip>
          <a:stretch>
            <a:fillRect/>
          </a:stretch>
        </p:blipFill>
        <p:spPr>
          <a:xfrm>
            <a:off x="413100" y="3429000"/>
            <a:ext cx="7553850" cy="2998050"/>
          </a:xfrm>
          <a:prstGeom prst="rect">
            <a:avLst/>
          </a:prstGeom>
          <a:noFill/>
          <a:ln w="9525" cap="flat" cmpd="sng">
            <a:solidFill>
              <a:srgbClr val="FFFFFF"/>
            </a:solidFill>
            <a:prstDash val="solid"/>
            <a:round/>
            <a:headEnd type="none" w="sm" len="sm"/>
            <a:tailEnd type="none" w="sm" len="sm"/>
          </a:ln>
        </p:spPr>
      </p:pic>
      <p:pic>
        <p:nvPicPr>
          <p:cNvPr id="74" name="Google Shape;74;g1f5b10001dd_0_0"/>
          <p:cNvPicPr preferRelativeResize="0"/>
          <p:nvPr/>
        </p:nvPicPr>
        <p:blipFill>
          <a:blip r:embed="rId4">
            <a:alphaModFix/>
          </a:blip>
          <a:stretch>
            <a:fillRect/>
          </a:stretch>
        </p:blipFill>
        <p:spPr>
          <a:xfrm>
            <a:off x="8147575" y="1990025"/>
            <a:ext cx="3735025" cy="4437025"/>
          </a:xfrm>
          <a:prstGeom prst="rect">
            <a:avLst/>
          </a:prstGeom>
          <a:noFill/>
          <a:ln w="9525" cap="flat" cmpd="sng">
            <a:solidFill>
              <a:srgbClr val="FFFFFF"/>
            </a:solidFill>
            <a:prstDash val="solid"/>
            <a:round/>
            <a:headEnd type="none" w="sm" len="sm"/>
            <a:tailEnd type="none" w="sm" len="sm"/>
          </a:ln>
        </p:spPr>
      </p:pic>
      <p:sp>
        <p:nvSpPr>
          <p:cNvPr id="75" name="Google Shape;75;g1f5b10001dd_0_0"/>
          <p:cNvSpPr txBox="1"/>
          <p:nvPr/>
        </p:nvSpPr>
        <p:spPr>
          <a:xfrm>
            <a:off x="413175" y="1913825"/>
            <a:ext cx="75537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rgbClr val="1E384B"/>
                </a:solidFill>
              </a:rPr>
              <a:t>We connect farmers, especially historically underserved farmers, with sales opportunities while simultaneously providing technical assistance, resources, and trainings to ensure that capacity, supply, and demand grow together.</a:t>
            </a:r>
            <a:endParaRPr sz="2200"/>
          </a:p>
        </p:txBody>
      </p:sp>
      <p:sp>
        <p:nvSpPr>
          <p:cNvPr id="76" name="Google Shape;76;g1f5b10001dd_0_0"/>
          <p:cNvSpPr txBox="1"/>
          <p:nvPr/>
        </p:nvSpPr>
        <p:spPr>
          <a:xfrm>
            <a:off x="3618925" y="366850"/>
            <a:ext cx="81567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Farm to Market Program</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
        <p:cNvGrpSpPr/>
        <p:nvPr/>
      </p:nvGrpSpPr>
      <p:grpSpPr>
        <a:xfrm>
          <a:off x="0" y="0"/>
          <a:ext cx="0" cy="0"/>
          <a:chOff x="0" y="0"/>
          <a:chExt cx="0" cy="0"/>
        </a:xfrm>
      </p:grpSpPr>
      <p:sp>
        <p:nvSpPr>
          <p:cNvPr id="81" name="Google Shape;81;g1f5b10001dd_0_42"/>
          <p:cNvSpPr/>
          <p:nvPr/>
        </p:nvSpPr>
        <p:spPr>
          <a:xfrm>
            <a:off x="209550" y="1690687"/>
            <a:ext cx="11795100" cy="4983300"/>
          </a:xfrm>
          <a:prstGeom prst="roundRect">
            <a:avLst>
              <a:gd name="adj" fmla="val 3600"/>
            </a:avLst>
          </a:prstGeom>
          <a:solidFill>
            <a:srgbClr val="E2DD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457200" lvl="0" indent="0" algn="l" rtl="0">
              <a:lnSpc>
                <a:spcPct val="115000"/>
              </a:lnSpc>
              <a:spcBef>
                <a:spcPts val="1200"/>
              </a:spcBef>
              <a:spcAft>
                <a:spcPts val="1200"/>
              </a:spcAft>
              <a:buNone/>
            </a:pPr>
            <a:endParaRPr sz="1100">
              <a:solidFill>
                <a:srgbClr val="FFFFFF"/>
              </a:solidFill>
            </a:endParaRPr>
          </a:p>
        </p:txBody>
      </p:sp>
      <p:sp>
        <p:nvSpPr>
          <p:cNvPr id="82" name="Google Shape;82;g1f5b10001dd_0_42"/>
          <p:cNvSpPr txBox="1"/>
          <p:nvPr/>
        </p:nvSpPr>
        <p:spPr>
          <a:xfrm>
            <a:off x="1103000" y="1751325"/>
            <a:ext cx="102435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rgbClr val="1E384B"/>
                </a:solidFill>
              </a:rPr>
              <a:t>We help farmers understand good agricultural practices (GAPs), develop food safety plans specific to their operation, learn about requirements of the Food Safety Modernization Act (FSMA), and prepare for buyer food safety requirements.</a:t>
            </a:r>
            <a:endParaRPr sz="2400"/>
          </a:p>
        </p:txBody>
      </p:sp>
      <p:pic>
        <p:nvPicPr>
          <p:cNvPr id="83" name="Google Shape;83;g1f5b10001dd_0_42"/>
          <p:cNvPicPr preferRelativeResize="0"/>
          <p:nvPr/>
        </p:nvPicPr>
        <p:blipFill>
          <a:blip r:embed="rId3">
            <a:alphaModFix/>
          </a:blip>
          <a:stretch>
            <a:fillRect/>
          </a:stretch>
        </p:blipFill>
        <p:spPr>
          <a:xfrm>
            <a:off x="960300" y="3085700"/>
            <a:ext cx="6965375" cy="3373850"/>
          </a:xfrm>
          <a:prstGeom prst="rect">
            <a:avLst/>
          </a:prstGeom>
          <a:noFill/>
          <a:ln w="9525" cap="flat" cmpd="sng">
            <a:solidFill>
              <a:srgbClr val="FFFFFF"/>
            </a:solidFill>
            <a:prstDash val="solid"/>
            <a:round/>
            <a:headEnd type="none" w="sm" len="sm"/>
            <a:tailEnd type="none" w="sm" len="sm"/>
          </a:ln>
        </p:spPr>
      </p:pic>
      <p:pic>
        <p:nvPicPr>
          <p:cNvPr id="84" name="Google Shape;84;g1f5b10001dd_0_42"/>
          <p:cNvPicPr preferRelativeResize="0"/>
          <p:nvPr/>
        </p:nvPicPr>
        <p:blipFill>
          <a:blip r:embed="rId4">
            <a:alphaModFix/>
          </a:blip>
          <a:stretch>
            <a:fillRect/>
          </a:stretch>
        </p:blipFill>
        <p:spPr>
          <a:xfrm>
            <a:off x="7925675" y="3085700"/>
            <a:ext cx="3394550" cy="3373850"/>
          </a:xfrm>
          <a:prstGeom prst="rect">
            <a:avLst/>
          </a:prstGeom>
          <a:noFill/>
          <a:ln w="9525" cap="flat" cmpd="sng">
            <a:solidFill>
              <a:srgbClr val="FFFFFF"/>
            </a:solidFill>
            <a:prstDash val="solid"/>
            <a:round/>
            <a:headEnd type="none" w="sm" len="sm"/>
            <a:tailEnd type="none" w="sm" len="sm"/>
          </a:ln>
        </p:spPr>
      </p:pic>
      <p:sp>
        <p:nvSpPr>
          <p:cNvPr id="85" name="Google Shape;85;g1f5b10001dd_0_42"/>
          <p:cNvSpPr txBox="1"/>
          <p:nvPr/>
        </p:nvSpPr>
        <p:spPr>
          <a:xfrm>
            <a:off x="3416025" y="407425"/>
            <a:ext cx="8197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Food Safety Program </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2"/>
          <p:cNvSpPr/>
          <p:nvPr/>
        </p:nvSpPr>
        <p:spPr>
          <a:xfrm>
            <a:off x="209550" y="1690687"/>
            <a:ext cx="11795125" cy="4983162"/>
          </a:xfrm>
          <a:prstGeom prst="roundRect">
            <a:avLst>
              <a:gd name="adj" fmla="val 3600"/>
            </a:avLst>
          </a:prstGeom>
          <a:solidFill>
            <a:srgbClr val="E2DD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sp>
        <p:nvSpPr>
          <p:cNvPr id="91" name="Google Shape;91;p2"/>
          <p:cNvSpPr txBox="1"/>
          <p:nvPr/>
        </p:nvSpPr>
        <p:spPr>
          <a:xfrm>
            <a:off x="453675" y="1855900"/>
            <a:ext cx="6371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E384B"/>
                </a:solidFill>
              </a:rPr>
              <a:t>Identifying right-fit technologies for the small farm. We help small-scale farmers, food hubs, and farmers markets navigate technological resources and expand market opportunities.</a:t>
            </a:r>
            <a:endParaRPr sz="2500"/>
          </a:p>
        </p:txBody>
      </p:sp>
      <p:pic>
        <p:nvPicPr>
          <p:cNvPr id="92" name="Google Shape;92;p2"/>
          <p:cNvPicPr preferRelativeResize="0"/>
          <p:nvPr/>
        </p:nvPicPr>
        <p:blipFill>
          <a:blip r:embed="rId3">
            <a:alphaModFix/>
          </a:blip>
          <a:stretch>
            <a:fillRect/>
          </a:stretch>
        </p:blipFill>
        <p:spPr>
          <a:xfrm>
            <a:off x="6907925" y="1598600"/>
            <a:ext cx="5184200" cy="5167325"/>
          </a:xfrm>
          <a:prstGeom prst="rect">
            <a:avLst/>
          </a:prstGeom>
          <a:noFill/>
          <a:ln>
            <a:noFill/>
          </a:ln>
        </p:spPr>
      </p:pic>
      <p:sp>
        <p:nvSpPr>
          <p:cNvPr id="93" name="Google Shape;93;p2"/>
          <p:cNvSpPr txBox="1"/>
          <p:nvPr/>
        </p:nvSpPr>
        <p:spPr>
          <a:xfrm>
            <a:off x="3821825" y="346550"/>
            <a:ext cx="80958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Small Farm Technology Hub </a:t>
            </a:r>
            <a:endParaRPr sz="3500"/>
          </a:p>
        </p:txBody>
      </p:sp>
      <p:sp>
        <p:nvSpPr>
          <p:cNvPr id="94" name="Google Shape;94;p2"/>
          <p:cNvSpPr txBox="1"/>
          <p:nvPr/>
        </p:nvSpPr>
        <p:spPr>
          <a:xfrm>
            <a:off x="534850" y="4119450"/>
            <a:ext cx="6026100" cy="26781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chemeClr val="dk1"/>
              </a:buClr>
              <a:buSzPts val="2000"/>
              <a:buChar char="●"/>
            </a:pPr>
            <a:r>
              <a:rPr lang="en-US" sz="2000">
                <a:solidFill>
                  <a:srgbClr val="1E384B"/>
                </a:solidFill>
              </a:rPr>
              <a:t>Free consultation services available to small scale farmers, food hubs, and farmers markets operating out of California</a:t>
            </a:r>
            <a:endParaRPr sz="2000">
              <a:solidFill>
                <a:srgbClr val="1E384B"/>
              </a:solidFill>
            </a:endParaRPr>
          </a:p>
          <a:p>
            <a:pPr marL="457200" lvl="0" indent="-355600" algn="l" rtl="0">
              <a:lnSpc>
                <a:spcPct val="115000"/>
              </a:lnSpc>
              <a:spcBef>
                <a:spcPts val="0"/>
              </a:spcBef>
              <a:spcAft>
                <a:spcPts val="0"/>
              </a:spcAft>
              <a:buClr>
                <a:schemeClr val="dk1"/>
              </a:buClr>
              <a:buSzPts val="2000"/>
              <a:buChar char="●"/>
            </a:pPr>
            <a:r>
              <a:rPr lang="en-US" sz="2000">
                <a:solidFill>
                  <a:srgbClr val="1E384B"/>
                </a:solidFill>
              </a:rPr>
              <a:t>Free workshops &amp; webinars</a:t>
            </a:r>
            <a:endParaRPr sz="2000">
              <a:solidFill>
                <a:srgbClr val="1E384B"/>
              </a:solidFill>
            </a:endParaRPr>
          </a:p>
          <a:p>
            <a:pPr marL="457200" lvl="0" indent="-355600" algn="l" rtl="0">
              <a:lnSpc>
                <a:spcPct val="115000"/>
              </a:lnSpc>
              <a:spcBef>
                <a:spcPts val="0"/>
              </a:spcBef>
              <a:spcAft>
                <a:spcPts val="0"/>
              </a:spcAft>
              <a:buClr>
                <a:schemeClr val="dk1"/>
              </a:buClr>
              <a:buSzPts val="2000"/>
              <a:buChar char="●"/>
            </a:pPr>
            <a:r>
              <a:rPr lang="en-US" sz="2000">
                <a:solidFill>
                  <a:srgbClr val="1E384B"/>
                </a:solidFill>
              </a:rPr>
              <a:t>Free resources on our website and social media channels</a:t>
            </a:r>
            <a:endParaRPr sz="2000">
              <a:solidFill>
                <a:srgbClr val="1E384B"/>
              </a:solidFill>
            </a:endParaRPr>
          </a:p>
          <a:p>
            <a:pPr marL="0" lvl="0" indent="0" algn="l" rtl="0">
              <a:spcBef>
                <a:spcPts val="1200"/>
              </a:spcBef>
              <a:spcAft>
                <a:spcPts val="0"/>
              </a:spcAft>
              <a:buNone/>
            </a:pPr>
            <a:endParaRPr/>
          </a:p>
        </p:txBody>
      </p:sp>
      <p:cxnSp>
        <p:nvCxnSpPr>
          <p:cNvPr id="95" name="Google Shape;95;p2"/>
          <p:cNvCxnSpPr/>
          <p:nvPr/>
        </p:nvCxnSpPr>
        <p:spPr>
          <a:xfrm rot="10800000" flipH="1">
            <a:off x="514550" y="3775450"/>
            <a:ext cx="6107400" cy="20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sp>
        <p:nvSpPr>
          <p:cNvPr id="100" name="Google Shape;100;g1f5b10001dd_0_47"/>
          <p:cNvSpPr/>
          <p:nvPr/>
        </p:nvSpPr>
        <p:spPr>
          <a:xfrm>
            <a:off x="209550" y="1690687"/>
            <a:ext cx="11795100" cy="4983300"/>
          </a:xfrm>
          <a:prstGeom prst="roundRect">
            <a:avLst>
              <a:gd name="adj" fmla="val 3600"/>
            </a:avLst>
          </a:prstGeom>
          <a:solidFill>
            <a:srgbClr val="E2DD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sp>
        <p:nvSpPr>
          <p:cNvPr id="101" name="Google Shape;101;g1f5b10001dd_0_47"/>
          <p:cNvSpPr txBox="1"/>
          <p:nvPr/>
        </p:nvSpPr>
        <p:spPr>
          <a:xfrm>
            <a:off x="311675" y="1868325"/>
            <a:ext cx="75477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solidFill>
                  <a:srgbClr val="1E384B"/>
                </a:solidFill>
              </a:rPr>
              <a:t>This program offers technical assistance and services that help small farms, ranches, and rural communities best prepare for and recover from wildfire impacts.</a:t>
            </a:r>
            <a:endParaRPr sz="3000"/>
          </a:p>
        </p:txBody>
      </p:sp>
      <p:pic>
        <p:nvPicPr>
          <p:cNvPr id="102" name="Google Shape;102;g1f5b10001dd_0_47"/>
          <p:cNvPicPr preferRelativeResize="0"/>
          <p:nvPr/>
        </p:nvPicPr>
        <p:blipFill>
          <a:blip r:embed="rId3">
            <a:alphaModFix/>
          </a:blip>
          <a:stretch>
            <a:fillRect/>
          </a:stretch>
        </p:blipFill>
        <p:spPr>
          <a:xfrm>
            <a:off x="7985088" y="1568575"/>
            <a:ext cx="4019550" cy="5105400"/>
          </a:xfrm>
          <a:prstGeom prst="rect">
            <a:avLst/>
          </a:prstGeom>
          <a:noFill/>
          <a:ln w="9525" cap="flat" cmpd="sng">
            <a:solidFill>
              <a:srgbClr val="FFFFFF"/>
            </a:solidFill>
            <a:prstDash val="solid"/>
            <a:round/>
            <a:headEnd type="none" w="sm" len="sm"/>
            <a:tailEnd type="none" w="sm" len="sm"/>
          </a:ln>
        </p:spPr>
      </p:pic>
      <p:sp>
        <p:nvSpPr>
          <p:cNvPr id="103" name="Google Shape;103;g1f5b10001dd_0_47"/>
          <p:cNvSpPr txBox="1"/>
          <p:nvPr/>
        </p:nvSpPr>
        <p:spPr>
          <a:xfrm>
            <a:off x="311675" y="3765475"/>
            <a:ext cx="7547700" cy="29085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dk1"/>
              </a:buClr>
              <a:buSzPts val="1900"/>
              <a:buChar char="●"/>
            </a:pPr>
            <a:r>
              <a:rPr lang="en-US" sz="1900">
                <a:solidFill>
                  <a:srgbClr val="1E384B"/>
                </a:solidFill>
              </a:rPr>
              <a:t>Distribute emergency funding and provide technical assistance on external cost-share/incentive programs</a:t>
            </a:r>
            <a:endParaRPr sz="1900">
              <a:solidFill>
                <a:srgbClr val="1E384B"/>
              </a:solidFill>
            </a:endParaRPr>
          </a:p>
          <a:p>
            <a:pPr marL="457200" lvl="0" indent="-349250" algn="l" rtl="0">
              <a:lnSpc>
                <a:spcPct val="115000"/>
              </a:lnSpc>
              <a:spcBef>
                <a:spcPts val="0"/>
              </a:spcBef>
              <a:spcAft>
                <a:spcPts val="0"/>
              </a:spcAft>
              <a:buClr>
                <a:schemeClr val="dk1"/>
              </a:buClr>
              <a:buSzPts val="1900"/>
              <a:buChar char="●"/>
            </a:pPr>
            <a:r>
              <a:rPr lang="en-US" sz="1900">
                <a:solidFill>
                  <a:srgbClr val="1E384B"/>
                </a:solidFill>
              </a:rPr>
              <a:t>Host town hall listening sessions to solicit farmer and community input on recovery and preparedness needs</a:t>
            </a:r>
            <a:endParaRPr sz="1900">
              <a:solidFill>
                <a:srgbClr val="1E384B"/>
              </a:solidFill>
            </a:endParaRPr>
          </a:p>
          <a:p>
            <a:pPr marL="457200" lvl="0" indent="-349250" algn="l" rtl="0">
              <a:lnSpc>
                <a:spcPct val="115000"/>
              </a:lnSpc>
              <a:spcBef>
                <a:spcPts val="0"/>
              </a:spcBef>
              <a:spcAft>
                <a:spcPts val="0"/>
              </a:spcAft>
              <a:buClr>
                <a:schemeClr val="dk1"/>
              </a:buClr>
              <a:buSzPts val="1900"/>
              <a:buChar char="●"/>
            </a:pPr>
            <a:r>
              <a:rPr lang="en-US" sz="1900">
                <a:solidFill>
                  <a:srgbClr val="1E384B"/>
                </a:solidFill>
              </a:rPr>
              <a:t>Provide field days and demonstrations for hands-on experience</a:t>
            </a:r>
            <a:endParaRPr sz="1900">
              <a:solidFill>
                <a:srgbClr val="1E384B"/>
              </a:solidFill>
            </a:endParaRPr>
          </a:p>
          <a:p>
            <a:pPr marL="457200" lvl="0" indent="-349250" algn="l" rtl="0">
              <a:lnSpc>
                <a:spcPct val="115000"/>
              </a:lnSpc>
              <a:spcBef>
                <a:spcPts val="0"/>
              </a:spcBef>
              <a:spcAft>
                <a:spcPts val="0"/>
              </a:spcAft>
              <a:buClr>
                <a:schemeClr val="dk1"/>
              </a:buClr>
              <a:buSzPts val="1900"/>
              <a:buChar char="●"/>
            </a:pPr>
            <a:r>
              <a:rPr lang="en-US" sz="1900">
                <a:solidFill>
                  <a:srgbClr val="1E384B"/>
                </a:solidFill>
              </a:rPr>
              <a:t>Facilitate a leadership council to guide efficient and equitable program delivery</a:t>
            </a:r>
            <a:endParaRPr sz="1900">
              <a:solidFill>
                <a:srgbClr val="1E384B"/>
              </a:solidFill>
            </a:endParaRPr>
          </a:p>
          <a:p>
            <a:pPr marL="0" lvl="0" indent="0" algn="l" rtl="0">
              <a:spcBef>
                <a:spcPts val="1200"/>
              </a:spcBef>
              <a:spcAft>
                <a:spcPts val="0"/>
              </a:spcAft>
              <a:buNone/>
            </a:pPr>
            <a:endParaRPr/>
          </a:p>
        </p:txBody>
      </p:sp>
      <p:sp>
        <p:nvSpPr>
          <p:cNvPr id="104" name="Google Shape;104;g1f5b10001dd_0_47"/>
          <p:cNvSpPr txBox="1"/>
          <p:nvPr/>
        </p:nvSpPr>
        <p:spPr>
          <a:xfrm>
            <a:off x="3213125" y="372950"/>
            <a:ext cx="6939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Wildfire Resilience Program </a:t>
            </a:r>
            <a:endParaRPr sz="3500"/>
          </a:p>
        </p:txBody>
      </p:sp>
      <p:cxnSp>
        <p:nvCxnSpPr>
          <p:cNvPr id="105" name="Google Shape;105;g1f5b10001dd_0_47"/>
          <p:cNvCxnSpPr/>
          <p:nvPr/>
        </p:nvCxnSpPr>
        <p:spPr>
          <a:xfrm rot="10800000" flipH="1">
            <a:off x="514550" y="3389925"/>
            <a:ext cx="7101600" cy="20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sp>
        <p:nvSpPr>
          <p:cNvPr id="110" name="Google Shape;110;g1f5b10001dd_0_18"/>
          <p:cNvSpPr/>
          <p:nvPr/>
        </p:nvSpPr>
        <p:spPr>
          <a:xfrm>
            <a:off x="199238" y="1646624"/>
            <a:ext cx="11795100" cy="4983300"/>
          </a:xfrm>
          <a:prstGeom prst="roundRect">
            <a:avLst>
              <a:gd name="adj" fmla="val 3600"/>
            </a:avLst>
          </a:prstGeom>
          <a:solidFill>
            <a:srgbClr val="E2DD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1E384B"/>
              </a:solidFill>
              <a:latin typeface="Open Sans"/>
              <a:ea typeface="Open Sans"/>
              <a:cs typeface="Open Sans"/>
              <a:sym typeface="Open Sans"/>
            </a:endParaRPr>
          </a:p>
        </p:txBody>
      </p:sp>
      <p:pic>
        <p:nvPicPr>
          <p:cNvPr id="111" name="Google Shape;111;g1f5b10001dd_0_18"/>
          <p:cNvPicPr preferRelativeResize="0"/>
          <p:nvPr/>
        </p:nvPicPr>
        <p:blipFill>
          <a:blip r:embed="rId3">
            <a:alphaModFix/>
          </a:blip>
          <a:stretch>
            <a:fillRect/>
          </a:stretch>
        </p:blipFill>
        <p:spPr>
          <a:xfrm>
            <a:off x="7308600" y="1518350"/>
            <a:ext cx="4696050" cy="5239825"/>
          </a:xfrm>
          <a:prstGeom prst="rect">
            <a:avLst/>
          </a:prstGeom>
          <a:noFill/>
          <a:ln w="9525" cap="flat" cmpd="sng">
            <a:solidFill>
              <a:srgbClr val="FFFFFF"/>
            </a:solidFill>
            <a:prstDash val="solid"/>
            <a:round/>
            <a:headEnd type="none" w="sm" len="sm"/>
            <a:tailEnd type="none" w="sm" len="sm"/>
          </a:ln>
        </p:spPr>
      </p:pic>
      <p:sp>
        <p:nvSpPr>
          <p:cNvPr id="112" name="Google Shape;112;g1f5b10001dd_0_18"/>
          <p:cNvSpPr txBox="1"/>
          <p:nvPr/>
        </p:nvSpPr>
        <p:spPr>
          <a:xfrm>
            <a:off x="636275" y="2052663"/>
            <a:ext cx="6330600" cy="41712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chemeClr val="dk1"/>
              </a:buClr>
              <a:buSzPts val="2000"/>
              <a:buChar char="●"/>
            </a:pPr>
            <a:r>
              <a:rPr lang="en-US" sz="2000">
                <a:solidFill>
                  <a:srgbClr val="1E384B"/>
                </a:solidFill>
              </a:rPr>
              <a:t>Our projects </a:t>
            </a:r>
            <a:r>
              <a:rPr lang="en-US" sz="2000" b="1">
                <a:solidFill>
                  <a:srgbClr val="1E384B"/>
                </a:solidFill>
              </a:rPr>
              <a:t>bring together science and farmer experience</a:t>
            </a:r>
            <a:r>
              <a:rPr lang="en-US" sz="2000">
                <a:solidFill>
                  <a:srgbClr val="1E384B"/>
                </a:solidFill>
              </a:rPr>
              <a:t> through on-farm research and demonstration to build better understanding around ecological farming best practices</a:t>
            </a:r>
            <a:endParaRPr sz="2000">
              <a:solidFill>
                <a:srgbClr val="1E384B"/>
              </a:solidFill>
            </a:endParaRPr>
          </a:p>
          <a:p>
            <a:pPr marL="457200" lvl="0" indent="-355600" algn="l" rtl="0">
              <a:lnSpc>
                <a:spcPct val="115000"/>
              </a:lnSpc>
              <a:spcBef>
                <a:spcPts val="0"/>
              </a:spcBef>
              <a:spcAft>
                <a:spcPts val="0"/>
              </a:spcAft>
              <a:buClr>
                <a:schemeClr val="dk1"/>
              </a:buClr>
              <a:buSzPts val="2000"/>
              <a:buChar char="●"/>
            </a:pPr>
            <a:r>
              <a:rPr lang="en-US" sz="2000">
                <a:solidFill>
                  <a:srgbClr val="1E384B"/>
                </a:solidFill>
              </a:rPr>
              <a:t>We </a:t>
            </a:r>
            <a:r>
              <a:rPr lang="en-US" sz="2000" b="1">
                <a:solidFill>
                  <a:srgbClr val="1E384B"/>
                </a:solidFill>
              </a:rPr>
              <a:t>facilitate farmer-to-farmer learning</a:t>
            </a:r>
            <a:r>
              <a:rPr lang="en-US" sz="2000">
                <a:solidFill>
                  <a:srgbClr val="1E384B"/>
                </a:solidFill>
              </a:rPr>
              <a:t> opportunities that focus on knowledge sharing among farmers and technical assistance providers</a:t>
            </a:r>
            <a:endParaRPr sz="2000">
              <a:solidFill>
                <a:srgbClr val="1E384B"/>
              </a:solidFill>
            </a:endParaRPr>
          </a:p>
          <a:p>
            <a:pPr marL="457200" lvl="0" indent="-355600" algn="l" rtl="0">
              <a:lnSpc>
                <a:spcPct val="115000"/>
              </a:lnSpc>
              <a:spcBef>
                <a:spcPts val="0"/>
              </a:spcBef>
              <a:spcAft>
                <a:spcPts val="0"/>
              </a:spcAft>
              <a:buClr>
                <a:schemeClr val="dk1"/>
              </a:buClr>
              <a:buSzPts val="2000"/>
              <a:buChar char="●"/>
            </a:pPr>
            <a:r>
              <a:rPr lang="en-US" sz="2000">
                <a:solidFill>
                  <a:srgbClr val="1E384B"/>
                </a:solidFill>
              </a:rPr>
              <a:t>We </a:t>
            </a:r>
            <a:r>
              <a:rPr lang="en-US" sz="2000" b="1">
                <a:solidFill>
                  <a:srgbClr val="1E384B"/>
                </a:solidFill>
              </a:rPr>
              <a:t>connect farmers to resources and provide technical assistance</a:t>
            </a:r>
            <a:r>
              <a:rPr lang="en-US" sz="2000">
                <a:solidFill>
                  <a:srgbClr val="1E384B"/>
                </a:solidFill>
              </a:rPr>
              <a:t> to farmers interested in implementing ecological farming practices</a:t>
            </a:r>
            <a:endParaRPr sz="2000">
              <a:solidFill>
                <a:srgbClr val="1E384B"/>
              </a:solidFill>
            </a:endParaRPr>
          </a:p>
          <a:p>
            <a:pPr marL="0" lvl="0" indent="0" algn="l" rtl="0">
              <a:spcBef>
                <a:spcPts val="1200"/>
              </a:spcBef>
              <a:spcAft>
                <a:spcPts val="0"/>
              </a:spcAft>
              <a:buNone/>
            </a:pPr>
            <a:endParaRPr sz="1900"/>
          </a:p>
        </p:txBody>
      </p:sp>
      <p:sp>
        <p:nvSpPr>
          <p:cNvPr id="113" name="Google Shape;113;g1f5b10001dd_0_18"/>
          <p:cNvSpPr txBox="1"/>
          <p:nvPr/>
        </p:nvSpPr>
        <p:spPr>
          <a:xfrm>
            <a:off x="3395725" y="357925"/>
            <a:ext cx="68376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Ecological Farming Program </a:t>
            </a:r>
            <a:endParaRPr sz="3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1f5b10001dd_0_13"/>
          <p:cNvSpPr/>
          <p:nvPr/>
        </p:nvSpPr>
        <p:spPr>
          <a:xfrm>
            <a:off x="209550" y="1690687"/>
            <a:ext cx="11795100" cy="4983300"/>
          </a:xfrm>
          <a:prstGeom prst="roundRect">
            <a:avLst>
              <a:gd name="adj" fmla="val 3600"/>
            </a:avLst>
          </a:prstGeom>
          <a:solidFill>
            <a:srgbClr val="E2DD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3700" b="1" i="0" u="none" strike="noStrike" cap="none">
              <a:solidFill>
                <a:srgbClr val="1E384B"/>
              </a:solidFill>
              <a:latin typeface="Open Sans"/>
              <a:ea typeface="Open Sans"/>
              <a:cs typeface="Open Sans"/>
              <a:sym typeface="Open Sans"/>
            </a:endParaRPr>
          </a:p>
        </p:txBody>
      </p:sp>
      <p:sp>
        <p:nvSpPr>
          <p:cNvPr id="119" name="Google Shape;119;g1f5b10001dd_0_13"/>
          <p:cNvSpPr txBox="1"/>
          <p:nvPr/>
        </p:nvSpPr>
        <p:spPr>
          <a:xfrm>
            <a:off x="458575" y="1787150"/>
            <a:ext cx="67314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rgbClr val="1E384B"/>
                </a:solidFill>
              </a:rPr>
              <a:t>We are the voice of family-scale agriculture in California. </a:t>
            </a:r>
            <a:r>
              <a:rPr lang="en-US" sz="2100">
                <a:solidFill>
                  <a:schemeClr val="dk1"/>
                </a:solidFill>
              </a:rPr>
              <a:t>We work to give voice to family farmers, listening to their needs, concerns and aspirations, and speaking up for those often too busy in the field growing our food to do so on their own.</a:t>
            </a:r>
            <a:endParaRPr sz="2100">
              <a:solidFill>
                <a:schemeClr val="dk1"/>
              </a:solidFill>
            </a:endParaRPr>
          </a:p>
        </p:txBody>
      </p:sp>
      <p:pic>
        <p:nvPicPr>
          <p:cNvPr id="120" name="Google Shape;120;g1f5b10001dd_0_13"/>
          <p:cNvPicPr preferRelativeResize="0"/>
          <p:nvPr/>
        </p:nvPicPr>
        <p:blipFill>
          <a:blip r:embed="rId3">
            <a:alphaModFix/>
          </a:blip>
          <a:stretch>
            <a:fillRect/>
          </a:stretch>
        </p:blipFill>
        <p:spPr>
          <a:xfrm>
            <a:off x="7189975" y="1615518"/>
            <a:ext cx="5024650" cy="5196507"/>
          </a:xfrm>
          <a:prstGeom prst="rect">
            <a:avLst/>
          </a:prstGeom>
          <a:noFill/>
          <a:ln w="9525" cap="flat" cmpd="sng">
            <a:solidFill>
              <a:srgbClr val="FFFFFF"/>
            </a:solidFill>
            <a:prstDash val="solid"/>
            <a:round/>
            <a:headEnd type="none" w="sm" len="sm"/>
            <a:tailEnd type="none" w="sm" len="sm"/>
          </a:ln>
        </p:spPr>
      </p:pic>
      <p:pic>
        <p:nvPicPr>
          <p:cNvPr id="121" name="Google Shape;121;g1f5b10001dd_0_13"/>
          <p:cNvPicPr preferRelativeResize="0"/>
          <p:nvPr/>
        </p:nvPicPr>
        <p:blipFill>
          <a:blip r:embed="rId4">
            <a:alphaModFix/>
          </a:blip>
          <a:stretch>
            <a:fillRect/>
          </a:stretch>
        </p:blipFill>
        <p:spPr>
          <a:xfrm>
            <a:off x="458577" y="3892375"/>
            <a:ext cx="2272851" cy="2339700"/>
          </a:xfrm>
          <a:prstGeom prst="rect">
            <a:avLst/>
          </a:prstGeom>
          <a:noFill/>
          <a:ln w="9525" cap="flat" cmpd="sng">
            <a:solidFill>
              <a:srgbClr val="FFFFFF"/>
            </a:solidFill>
            <a:prstDash val="solid"/>
            <a:round/>
            <a:headEnd type="none" w="sm" len="sm"/>
            <a:tailEnd type="none" w="sm" len="sm"/>
          </a:ln>
        </p:spPr>
      </p:pic>
      <p:sp>
        <p:nvSpPr>
          <p:cNvPr id="122" name="Google Shape;122;g1f5b10001dd_0_13"/>
          <p:cNvSpPr txBox="1"/>
          <p:nvPr/>
        </p:nvSpPr>
        <p:spPr>
          <a:xfrm>
            <a:off x="6804425" y="4201650"/>
            <a:ext cx="541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3" name="Google Shape;123;g1f5b10001dd_0_13"/>
          <p:cNvSpPr txBox="1"/>
          <p:nvPr/>
        </p:nvSpPr>
        <p:spPr>
          <a:xfrm>
            <a:off x="3039500" y="4274875"/>
            <a:ext cx="38424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800"/>
              <a:buFont typeface="Arial"/>
              <a:buNone/>
            </a:pPr>
            <a:r>
              <a:rPr lang="en-US" sz="2000">
                <a:solidFill>
                  <a:srgbClr val="1E384B"/>
                </a:solidFill>
              </a:rPr>
              <a:t>We work along alongside farmers, Legislators, and agency officials to craft new policies or direct funding that center family farmers.</a:t>
            </a:r>
            <a:endParaRPr/>
          </a:p>
        </p:txBody>
      </p:sp>
      <p:sp>
        <p:nvSpPr>
          <p:cNvPr id="124" name="Google Shape;124;g1f5b10001dd_0_13"/>
          <p:cNvSpPr txBox="1"/>
          <p:nvPr/>
        </p:nvSpPr>
        <p:spPr>
          <a:xfrm>
            <a:off x="3416025" y="326250"/>
            <a:ext cx="71016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Policy Program </a:t>
            </a:r>
            <a:endParaRPr sz="3500"/>
          </a:p>
        </p:txBody>
      </p:sp>
    </p:spTree>
  </p:cSld>
  <p:clrMapOvr>
    <a:masterClrMapping/>
  </p:clrMapOvr>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616</Words>
  <Application>Microsoft Macintosh PowerPoint</Application>
  <PresentationFormat>Custom</PresentationFormat>
  <Paragraphs>42</Paragraphs>
  <Slides>11</Slides>
  <Notes>11</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Caveat</vt:lpstr>
      <vt:lpstr>Syncopate</vt:lpstr>
      <vt:lpstr>Arial</vt:lpstr>
      <vt:lpstr>Times New Roman</vt:lpstr>
      <vt:lpstr>Open Sans</vt:lpstr>
      <vt:lpstr>POI_THEME_TEMPLATE_DESIGN</vt:lpstr>
      <vt:lpstr>POI_THEME_TEMPLATE_DESIGN</vt:lpstr>
      <vt:lpstr>POI_THEME_TEMPLATE_DESIGN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created xsi:type="dcterms:W3CDTF">1601-01-01T00:00:00Z</dcterms:created>
  <dcterms:modified xsi:type="dcterms:W3CDTF">2023-04-17T20:48:49Z</dcterms:modified>
</cp:coreProperties>
</file>