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77" r:id="rId3"/>
    <p:sldId id="279" r:id="rId4"/>
    <p:sldId id="257" r:id="rId5"/>
    <p:sldId id="278" r:id="rId6"/>
    <p:sldId id="275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69" r:id="rId20"/>
    <p:sldId id="270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1A293-B1DB-4090-A73D-F559B027AABD}" v="32" dt="2025-01-28T00:06:54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Hutson" userId="c07c623f-1281-4fa0-9563-7654b1a97b83" providerId="ADAL" clId="{C001A293-B1DB-4090-A73D-F559B027AABD}"/>
    <pc:docChg chg="custSel delSld modSld">
      <pc:chgData name="Nathan Hutson" userId="c07c623f-1281-4fa0-9563-7654b1a97b83" providerId="ADAL" clId="{C001A293-B1DB-4090-A73D-F559B027AABD}" dt="2025-01-28T00:09:47.148" v="42" actId="20577"/>
      <pc:docMkLst>
        <pc:docMk/>
      </pc:docMkLst>
      <pc:sldChg chg="modSp mod">
        <pc:chgData name="Nathan Hutson" userId="c07c623f-1281-4fa0-9563-7654b1a97b83" providerId="ADAL" clId="{C001A293-B1DB-4090-A73D-F559B027AABD}" dt="2025-01-28T00:06:54.370" v="33" actId="20577"/>
        <pc:sldMkLst>
          <pc:docMk/>
          <pc:sldMk cId="1251554735" sldId="256"/>
        </pc:sldMkLst>
        <pc:spChg chg="mod">
          <ac:chgData name="Nathan Hutson" userId="c07c623f-1281-4fa0-9563-7654b1a97b83" providerId="ADAL" clId="{C001A293-B1DB-4090-A73D-F559B027AABD}" dt="2025-01-28T00:06:54.370" v="33" actId="20577"/>
          <ac:spMkLst>
            <pc:docMk/>
            <pc:sldMk cId="1251554735" sldId="256"/>
            <ac:spMk id="3" creationId="{8CC95BA9-31D3-4C51-9EC7-7896ECE23E61}"/>
          </ac:spMkLst>
        </pc:spChg>
      </pc:sldChg>
      <pc:sldChg chg="modSp mod">
        <pc:chgData name="Nathan Hutson" userId="c07c623f-1281-4fa0-9563-7654b1a97b83" providerId="ADAL" clId="{C001A293-B1DB-4090-A73D-F559B027AABD}" dt="2025-01-28T00:08:05.358" v="41" actId="20577"/>
        <pc:sldMkLst>
          <pc:docMk/>
          <pc:sldMk cId="141955160" sldId="259"/>
        </pc:sldMkLst>
        <pc:spChg chg="mod">
          <ac:chgData name="Nathan Hutson" userId="c07c623f-1281-4fa0-9563-7654b1a97b83" providerId="ADAL" clId="{C001A293-B1DB-4090-A73D-F559B027AABD}" dt="2025-01-28T00:08:05.358" v="41" actId="20577"/>
          <ac:spMkLst>
            <pc:docMk/>
            <pc:sldMk cId="141955160" sldId="259"/>
            <ac:spMk id="3" creationId="{23F9A856-9FFE-40AE-9F62-63E341C76DC3}"/>
          </ac:spMkLst>
        </pc:spChg>
      </pc:sldChg>
      <pc:sldChg chg="modSp mod">
        <pc:chgData name="Nathan Hutson" userId="c07c623f-1281-4fa0-9563-7654b1a97b83" providerId="ADAL" clId="{C001A293-B1DB-4090-A73D-F559B027AABD}" dt="2025-01-28T00:09:47.148" v="42" actId="20577"/>
        <pc:sldMkLst>
          <pc:docMk/>
          <pc:sldMk cId="3004805409" sldId="274"/>
        </pc:sldMkLst>
        <pc:spChg chg="mod">
          <ac:chgData name="Nathan Hutson" userId="c07c623f-1281-4fa0-9563-7654b1a97b83" providerId="ADAL" clId="{C001A293-B1DB-4090-A73D-F559B027AABD}" dt="2025-01-28T00:09:47.148" v="42" actId="20577"/>
          <ac:spMkLst>
            <pc:docMk/>
            <pc:sldMk cId="3004805409" sldId="274"/>
            <ac:spMk id="3" creationId="{035902F7-DC17-4A97-A994-102DD421BD25}"/>
          </ac:spMkLst>
        </pc:spChg>
      </pc:sldChg>
      <pc:sldChg chg="del">
        <pc:chgData name="Nathan Hutson" userId="c07c623f-1281-4fa0-9563-7654b1a97b83" providerId="ADAL" clId="{C001A293-B1DB-4090-A73D-F559B027AABD}" dt="2025-01-28T00:07:16.180" v="34" actId="47"/>
        <pc:sldMkLst>
          <pc:docMk/>
          <pc:sldMk cId="281242966" sldId="27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7656B-A0DA-4964-A16F-83B315E89067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7DB6AAB-F3F2-4672-BC11-7FFF46A2C491}">
      <dgm:prSet/>
      <dgm:spPr/>
      <dgm:t>
        <a:bodyPr/>
        <a:lstStyle/>
        <a:p>
          <a:r>
            <a:rPr lang="en-US" b="1" i="0" dirty="0"/>
            <a:t>Report</a:t>
          </a:r>
          <a:endParaRPr lang="en-US" b="1" dirty="0"/>
        </a:p>
      </dgm:t>
    </dgm:pt>
    <dgm:pt modelId="{5235FAA0-8C86-48F8-9C7D-BCE036EF15FA}" type="parTrans" cxnId="{9A623457-6DB2-4C7A-BF4E-6AF3E0403EB4}">
      <dgm:prSet/>
      <dgm:spPr/>
      <dgm:t>
        <a:bodyPr/>
        <a:lstStyle/>
        <a:p>
          <a:endParaRPr lang="en-US"/>
        </a:p>
      </dgm:t>
    </dgm:pt>
    <dgm:pt modelId="{0B92C953-031E-458B-8559-28C71E89B23B}" type="sibTrans" cxnId="{9A623457-6DB2-4C7A-BF4E-6AF3E0403EB4}">
      <dgm:prSet/>
      <dgm:spPr/>
      <dgm:t>
        <a:bodyPr/>
        <a:lstStyle/>
        <a:p>
          <a:endParaRPr lang="en-US"/>
        </a:p>
      </dgm:t>
    </dgm:pt>
    <dgm:pt modelId="{90D608C5-7477-4139-B81D-FC9FE794FDC5}">
      <dgm:prSet/>
      <dgm:spPr/>
      <dgm:t>
        <a:bodyPr/>
        <a:lstStyle/>
        <a:p>
          <a:r>
            <a:rPr lang="en-US" b="1" i="0" dirty="0"/>
            <a:t>Secure Victim</a:t>
          </a:r>
          <a:endParaRPr lang="en-US" b="1" dirty="0"/>
        </a:p>
      </dgm:t>
    </dgm:pt>
    <dgm:pt modelId="{A8B6F187-4444-47CA-9297-B96C44E9B0A8}" type="parTrans" cxnId="{735E9C40-BC9C-408D-865F-97736FECCDD7}">
      <dgm:prSet/>
      <dgm:spPr/>
      <dgm:t>
        <a:bodyPr/>
        <a:lstStyle/>
        <a:p>
          <a:endParaRPr lang="en-US"/>
        </a:p>
      </dgm:t>
    </dgm:pt>
    <dgm:pt modelId="{F9798036-81B7-4A3C-972F-F7D32BA38898}" type="sibTrans" cxnId="{735E9C40-BC9C-408D-865F-97736FECCDD7}">
      <dgm:prSet/>
      <dgm:spPr/>
      <dgm:t>
        <a:bodyPr/>
        <a:lstStyle/>
        <a:p>
          <a:endParaRPr lang="en-US"/>
        </a:p>
      </dgm:t>
    </dgm:pt>
    <dgm:pt modelId="{489001DB-2B83-47C8-BD29-3580EC89A171}">
      <dgm:prSet/>
      <dgm:spPr/>
      <dgm:t>
        <a:bodyPr/>
        <a:lstStyle/>
        <a:p>
          <a:r>
            <a:rPr lang="en-US" b="1" i="0" dirty="0"/>
            <a:t>Investigate</a:t>
          </a:r>
          <a:endParaRPr lang="en-US" b="1" dirty="0"/>
        </a:p>
      </dgm:t>
    </dgm:pt>
    <dgm:pt modelId="{8BCD7912-1481-4DFD-B0D1-1DC094E90738}" type="parTrans" cxnId="{0A5ECEF8-1937-4BA3-B55A-35E23003C290}">
      <dgm:prSet/>
      <dgm:spPr/>
      <dgm:t>
        <a:bodyPr/>
        <a:lstStyle/>
        <a:p>
          <a:endParaRPr lang="en-US"/>
        </a:p>
      </dgm:t>
    </dgm:pt>
    <dgm:pt modelId="{104739B3-DF49-4122-9F0B-07D877CB58B9}" type="sibTrans" cxnId="{0A5ECEF8-1937-4BA3-B55A-35E23003C290}">
      <dgm:prSet/>
      <dgm:spPr/>
      <dgm:t>
        <a:bodyPr/>
        <a:lstStyle/>
        <a:p>
          <a:endParaRPr lang="en-US"/>
        </a:p>
      </dgm:t>
    </dgm:pt>
    <dgm:pt modelId="{01805F50-E25E-40F9-B9CF-D5E68068F922}">
      <dgm:prSet/>
      <dgm:spPr/>
      <dgm:t>
        <a:bodyPr/>
        <a:lstStyle/>
        <a:p>
          <a:r>
            <a:rPr lang="en-US" b="1" i="0" dirty="0"/>
            <a:t>Refer to DA</a:t>
          </a:r>
          <a:endParaRPr lang="en-US" b="1" dirty="0"/>
        </a:p>
      </dgm:t>
    </dgm:pt>
    <dgm:pt modelId="{A6C5DD8C-3308-4884-92F6-3F4AC656D07A}" type="parTrans" cxnId="{8C837833-A1B0-46AD-9EF0-716E6F4B358D}">
      <dgm:prSet/>
      <dgm:spPr/>
      <dgm:t>
        <a:bodyPr/>
        <a:lstStyle/>
        <a:p>
          <a:endParaRPr lang="en-US"/>
        </a:p>
      </dgm:t>
    </dgm:pt>
    <dgm:pt modelId="{ABC87A4C-EE8E-4C9F-A382-E2DC94AF215C}" type="sibTrans" cxnId="{8C837833-A1B0-46AD-9EF0-716E6F4B358D}">
      <dgm:prSet/>
      <dgm:spPr/>
      <dgm:t>
        <a:bodyPr/>
        <a:lstStyle/>
        <a:p>
          <a:endParaRPr lang="en-US"/>
        </a:p>
      </dgm:t>
    </dgm:pt>
    <dgm:pt modelId="{D209938E-BA7E-4911-BE94-7C7DD08C6AED}">
      <dgm:prSet/>
      <dgm:spPr/>
      <dgm:t>
        <a:bodyPr/>
        <a:lstStyle/>
        <a:p>
          <a:r>
            <a:rPr lang="en-US" b="1" i="0" dirty="0"/>
            <a:t>Initiate Prosecution (formally charge)</a:t>
          </a:r>
          <a:endParaRPr lang="en-US" b="1" dirty="0"/>
        </a:p>
      </dgm:t>
    </dgm:pt>
    <dgm:pt modelId="{54CA3410-02ED-4BA3-8675-45469D5FF5E4}" type="parTrans" cxnId="{9D3DB889-3A2E-4746-845C-02C89287073C}">
      <dgm:prSet/>
      <dgm:spPr/>
      <dgm:t>
        <a:bodyPr/>
        <a:lstStyle/>
        <a:p>
          <a:endParaRPr lang="en-US"/>
        </a:p>
      </dgm:t>
    </dgm:pt>
    <dgm:pt modelId="{50257AD8-2FE5-4F55-9D05-4C4E21C9E3B3}" type="sibTrans" cxnId="{9D3DB889-3A2E-4746-845C-02C89287073C}">
      <dgm:prSet/>
      <dgm:spPr/>
      <dgm:t>
        <a:bodyPr/>
        <a:lstStyle/>
        <a:p>
          <a:endParaRPr lang="en-US"/>
        </a:p>
      </dgm:t>
    </dgm:pt>
    <dgm:pt modelId="{4133C53F-CEE3-47BF-8A73-1BD254C8B5E2}">
      <dgm:prSet/>
      <dgm:spPr/>
      <dgm:t>
        <a:bodyPr/>
        <a:lstStyle/>
        <a:p>
          <a:r>
            <a:rPr lang="en-US" b="1" i="0" dirty="0"/>
            <a:t>Preliminary Hearing</a:t>
          </a:r>
          <a:endParaRPr lang="en-US" b="1" dirty="0"/>
        </a:p>
      </dgm:t>
    </dgm:pt>
    <dgm:pt modelId="{0D45C519-EF4A-49BC-BB9D-0BF564FB46C5}" type="parTrans" cxnId="{D0196742-3551-413E-BB1D-FADE0851586B}">
      <dgm:prSet/>
      <dgm:spPr/>
      <dgm:t>
        <a:bodyPr/>
        <a:lstStyle/>
        <a:p>
          <a:endParaRPr lang="en-US"/>
        </a:p>
      </dgm:t>
    </dgm:pt>
    <dgm:pt modelId="{3D2B4C6D-024D-4273-8568-26B709C9E10F}" type="sibTrans" cxnId="{D0196742-3551-413E-BB1D-FADE0851586B}">
      <dgm:prSet/>
      <dgm:spPr/>
      <dgm:t>
        <a:bodyPr/>
        <a:lstStyle/>
        <a:p>
          <a:endParaRPr lang="en-US"/>
        </a:p>
      </dgm:t>
    </dgm:pt>
    <dgm:pt modelId="{7C1342BD-544D-4D94-9166-581FD9ACDA64}">
      <dgm:prSet/>
      <dgm:spPr/>
      <dgm:t>
        <a:bodyPr/>
        <a:lstStyle/>
        <a:p>
          <a:r>
            <a:rPr lang="en-US" b="1" i="0" dirty="0"/>
            <a:t>Court Process</a:t>
          </a:r>
          <a:endParaRPr lang="en-US" b="1" dirty="0"/>
        </a:p>
      </dgm:t>
    </dgm:pt>
    <dgm:pt modelId="{9E05A554-1267-4AF9-A626-A51538F01FBE}" type="parTrans" cxnId="{C6BE5D8A-5A8A-47F0-9203-5D9EE242AC78}">
      <dgm:prSet/>
      <dgm:spPr/>
      <dgm:t>
        <a:bodyPr/>
        <a:lstStyle/>
        <a:p>
          <a:endParaRPr lang="en-US"/>
        </a:p>
      </dgm:t>
    </dgm:pt>
    <dgm:pt modelId="{02E6E22D-43FE-4B3A-9980-242823C5F840}" type="sibTrans" cxnId="{C6BE5D8A-5A8A-47F0-9203-5D9EE242AC78}">
      <dgm:prSet/>
      <dgm:spPr/>
      <dgm:t>
        <a:bodyPr/>
        <a:lstStyle/>
        <a:p>
          <a:endParaRPr lang="en-US"/>
        </a:p>
      </dgm:t>
    </dgm:pt>
    <dgm:pt modelId="{483AD5B9-381C-4C98-860F-2E2718BA549A}" type="pres">
      <dgm:prSet presAssocID="{A817656B-A0DA-4964-A16F-83B315E89067}" presName="vert0" presStyleCnt="0">
        <dgm:presLayoutVars>
          <dgm:dir/>
          <dgm:animOne val="branch"/>
          <dgm:animLvl val="lvl"/>
        </dgm:presLayoutVars>
      </dgm:prSet>
      <dgm:spPr/>
    </dgm:pt>
    <dgm:pt modelId="{F08FB4C6-1D82-4AA6-953C-63C28D082823}" type="pres">
      <dgm:prSet presAssocID="{B7DB6AAB-F3F2-4672-BC11-7FFF46A2C491}" presName="thickLine" presStyleLbl="alignNode1" presStyleIdx="0" presStyleCnt="7"/>
      <dgm:spPr/>
    </dgm:pt>
    <dgm:pt modelId="{F283974E-FB37-4CF9-94BE-63BE0155BB4F}" type="pres">
      <dgm:prSet presAssocID="{B7DB6AAB-F3F2-4672-BC11-7FFF46A2C491}" presName="horz1" presStyleCnt="0"/>
      <dgm:spPr/>
    </dgm:pt>
    <dgm:pt modelId="{517116C2-9160-4DFF-AF6F-746676B71A85}" type="pres">
      <dgm:prSet presAssocID="{B7DB6AAB-F3F2-4672-BC11-7FFF46A2C491}" presName="tx1" presStyleLbl="revTx" presStyleIdx="0" presStyleCnt="7"/>
      <dgm:spPr/>
    </dgm:pt>
    <dgm:pt modelId="{E5B2AC38-AF43-4F43-A181-22211F4A97D8}" type="pres">
      <dgm:prSet presAssocID="{B7DB6AAB-F3F2-4672-BC11-7FFF46A2C491}" presName="vert1" presStyleCnt="0"/>
      <dgm:spPr/>
    </dgm:pt>
    <dgm:pt modelId="{D3263F36-FBC6-44F8-B47F-07932D96011E}" type="pres">
      <dgm:prSet presAssocID="{90D608C5-7477-4139-B81D-FC9FE794FDC5}" presName="thickLine" presStyleLbl="alignNode1" presStyleIdx="1" presStyleCnt="7"/>
      <dgm:spPr/>
    </dgm:pt>
    <dgm:pt modelId="{3629EC26-5856-4EE2-9CF6-E5F6B5204CA9}" type="pres">
      <dgm:prSet presAssocID="{90D608C5-7477-4139-B81D-FC9FE794FDC5}" presName="horz1" presStyleCnt="0"/>
      <dgm:spPr/>
    </dgm:pt>
    <dgm:pt modelId="{FF2346CA-D3AA-4732-86CE-6DE511540653}" type="pres">
      <dgm:prSet presAssocID="{90D608C5-7477-4139-B81D-FC9FE794FDC5}" presName="tx1" presStyleLbl="revTx" presStyleIdx="1" presStyleCnt="7"/>
      <dgm:spPr/>
    </dgm:pt>
    <dgm:pt modelId="{FC171EB5-DC64-47CC-8531-5425D30BB52C}" type="pres">
      <dgm:prSet presAssocID="{90D608C5-7477-4139-B81D-FC9FE794FDC5}" presName="vert1" presStyleCnt="0"/>
      <dgm:spPr/>
    </dgm:pt>
    <dgm:pt modelId="{BC949903-62B6-4F82-BF2A-9CCD44327890}" type="pres">
      <dgm:prSet presAssocID="{489001DB-2B83-47C8-BD29-3580EC89A171}" presName="thickLine" presStyleLbl="alignNode1" presStyleIdx="2" presStyleCnt="7"/>
      <dgm:spPr/>
    </dgm:pt>
    <dgm:pt modelId="{3DC2B53D-FD48-48F6-BBC8-08CE1EE27A26}" type="pres">
      <dgm:prSet presAssocID="{489001DB-2B83-47C8-BD29-3580EC89A171}" presName="horz1" presStyleCnt="0"/>
      <dgm:spPr/>
    </dgm:pt>
    <dgm:pt modelId="{001B8174-DCA4-4CB1-8A8C-61A9BD7C9BA7}" type="pres">
      <dgm:prSet presAssocID="{489001DB-2B83-47C8-BD29-3580EC89A171}" presName="tx1" presStyleLbl="revTx" presStyleIdx="2" presStyleCnt="7"/>
      <dgm:spPr/>
    </dgm:pt>
    <dgm:pt modelId="{9223D94C-7242-489C-BF60-4E6D54A815BD}" type="pres">
      <dgm:prSet presAssocID="{489001DB-2B83-47C8-BD29-3580EC89A171}" presName="vert1" presStyleCnt="0"/>
      <dgm:spPr/>
    </dgm:pt>
    <dgm:pt modelId="{3BABE2A6-92D6-4100-A455-1B718D817AE1}" type="pres">
      <dgm:prSet presAssocID="{01805F50-E25E-40F9-B9CF-D5E68068F922}" presName="thickLine" presStyleLbl="alignNode1" presStyleIdx="3" presStyleCnt="7"/>
      <dgm:spPr/>
    </dgm:pt>
    <dgm:pt modelId="{19F9DD7B-B5B8-4970-A39F-F74032711ED3}" type="pres">
      <dgm:prSet presAssocID="{01805F50-E25E-40F9-B9CF-D5E68068F922}" presName="horz1" presStyleCnt="0"/>
      <dgm:spPr/>
    </dgm:pt>
    <dgm:pt modelId="{04350944-A8B3-4AEB-903E-CDD3C7F864C8}" type="pres">
      <dgm:prSet presAssocID="{01805F50-E25E-40F9-B9CF-D5E68068F922}" presName="tx1" presStyleLbl="revTx" presStyleIdx="3" presStyleCnt="7"/>
      <dgm:spPr/>
    </dgm:pt>
    <dgm:pt modelId="{0A458A84-ECB9-4F3F-A31F-F9B413BE1CC9}" type="pres">
      <dgm:prSet presAssocID="{01805F50-E25E-40F9-B9CF-D5E68068F922}" presName="vert1" presStyleCnt="0"/>
      <dgm:spPr/>
    </dgm:pt>
    <dgm:pt modelId="{2845F78D-7045-4D61-B52B-1570EE81DDB0}" type="pres">
      <dgm:prSet presAssocID="{D209938E-BA7E-4911-BE94-7C7DD08C6AED}" presName="thickLine" presStyleLbl="alignNode1" presStyleIdx="4" presStyleCnt="7"/>
      <dgm:spPr/>
    </dgm:pt>
    <dgm:pt modelId="{F5703350-D414-4551-AED2-4AFBE375F3FC}" type="pres">
      <dgm:prSet presAssocID="{D209938E-BA7E-4911-BE94-7C7DD08C6AED}" presName="horz1" presStyleCnt="0"/>
      <dgm:spPr/>
    </dgm:pt>
    <dgm:pt modelId="{E8AA6616-D7CA-4A4E-997A-4BCBB34CFDB3}" type="pres">
      <dgm:prSet presAssocID="{D209938E-BA7E-4911-BE94-7C7DD08C6AED}" presName="tx1" presStyleLbl="revTx" presStyleIdx="4" presStyleCnt="7"/>
      <dgm:spPr/>
    </dgm:pt>
    <dgm:pt modelId="{E1ECAB7E-ECCF-455D-BD0D-CD232B0BF3D4}" type="pres">
      <dgm:prSet presAssocID="{D209938E-BA7E-4911-BE94-7C7DD08C6AED}" presName="vert1" presStyleCnt="0"/>
      <dgm:spPr/>
    </dgm:pt>
    <dgm:pt modelId="{4B4E54EB-D4BF-4A93-B04B-73D9CA608E7C}" type="pres">
      <dgm:prSet presAssocID="{4133C53F-CEE3-47BF-8A73-1BD254C8B5E2}" presName="thickLine" presStyleLbl="alignNode1" presStyleIdx="5" presStyleCnt="7"/>
      <dgm:spPr/>
    </dgm:pt>
    <dgm:pt modelId="{44E422E0-AE40-4348-A1E2-316F4A453F49}" type="pres">
      <dgm:prSet presAssocID="{4133C53F-CEE3-47BF-8A73-1BD254C8B5E2}" presName="horz1" presStyleCnt="0"/>
      <dgm:spPr/>
    </dgm:pt>
    <dgm:pt modelId="{9C4B79AF-A238-4D34-B069-4DB7000B7407}" type="pres">
      <dgm:prSet presAssocID="{4133C53F-CEE3-47BF-8A73-1BD254C8B5E2}" presName="tx1" presStyleLbl="revTx" presStyleIdx="5" presStyleCnt="7"/>
      <dgm:spPr/>
    </dgm:pt>
    <dgm:pt modelId="{DFBC2B4A-7DA5-4A38-AEC1-1A3121893924}" type="pres">
      <dgm:prSet presAssocID="{4133C53F-CEE3-47BF-8A73-1BD254C8B5E2}" presName="vert1" presStyleCnt="0"/>
      <dgm:spPr/>
    </dgm:pt>
    <dgm:pt modelId="{54A653B9-74F3-4496-AEF7-839BD4188228}" type="pres">
      <dgm:prSet presAssocID="{7C1342BD-544D-4D94-9166-581FD9ACDA64}" presName="thickLine" presStyleLbl="alignNode1" presStyleIdx="6" presStyleCnt="7"/>
      <dgm:spPr/>
    </dgm:pt>
    <dgm:pt modelId="{DF6F40A4-79F1-4C80-B955-080F5A376D56}" type="pres">
      <dgm:prSet presAssocID="{7C1342BD-544D-4D94-9166-581FD9ACDA64}" presName="horz1" presStyleCnt="0"/>
      <dgm:spPr/>
    </dgm:pt>
    <dgm:pt modelId="{4E31DFDC-4588-4B98-85B2-C280442DD2F2}" type="pres">
      <dgm:prSet presAssocID="{7C1342BD-544D-4D94-9166-581FD9ACDA64}" presName="tx1" presStyleLbl="revTx" presStyleIdx="6" presStyleCnt="7"/>
      <dgm:spPr/>
    </dgm:pt>
    <dgm:pt modelId="{2D05F2A0-5195-49E5-8CAB-0FF9A49BE0B6}" type="pres">
      <dgm:prSet presAssocID="{7C1342BD-544D-4D94-9166-581FD9ACDA64}" presName="vert1" presStyleCnt="0"/>
      <dgm:spPr/>
    </dgm:pt>
  </dgm:ptLst>
  <dgm:cxnLst>
    <dgm:cxn modelId="{72948515-4743-4ADC-B1B0-74E78E6672CF}" type="presOf" srcId="{B7DB6AAB-F3F2-4672-BC11-7FFF46A2C491}" destId="{517116C2-9160-4DFF-AF6F-746676B71A85}" srcOrd="0" destOrd="0" presId="urn:microsoft.com/office/officeart/2008/layout/LinedList"/>
    <dgm:cxn modelId="{2B756529-5734-48F9-82DA-DC3922BF3211}" type="presOf" srcId="{01805F50-E25E-40F9-B9CF-D5E68068F922}" destId="{04350944-A8B3-4AEB-903E-CDD3C7F864C8}" srcOrd="0" destOrd="0" presId="urn:microsoft.com/office/officeart/2008/layout/LinedList"/>
    <dgm:cxn modelId="{8C837833-A1B0-46AD-9EF0-716E6F4B358D}" srcId="{A817656B-A0DA-4964-A16F-83B315E89067}" destId="{01805F50-E25E-40F9-B9CF-D5E68068F922}" srcOrd="3" destOrd="0" parTransId="{A6C5DD8C-3308-4884-92F6-3F4AC656D07A}" sibTransId="{ABC87A4C-EE8E-4C9F-A382-E2DC94AF215C}"/>
    <dgm:cxn modelId="{735E9C40-BC9C-408D-865F-97736FECCDD7}" srcId="{A817656B-A0DA-4964-A16F-83B315E89067}" destId="{90D608C5-7477-4139-B81D-FC9FE794FDC5}" srcOrd="1" destOrd="0" parTransId="{A8B6F187-4444-47CA-9297-B96C44E9B0A8}" sibTransId="{F9798036-81B7-4A3C-972F-F7D32BA38898}"/>
    <dgm:cxn modelId="{D0196742-3551-413E-BB1D-FADE0851586B}" srcId="{A817656B-A0DA-4964-A16F-83B315E89067}" destId="{4133C53F-CEE3-47BF-8A73-1BD254C8B5E2}" srcOrd="5" destOrd="0" parTransId="{0D45C519-EF4A-49BC-BB9D-0BF564FB46C5}" sibTransId="{3D2B4C6D-024D-4273-8568-26B709C9E10F}"/>
    <dgm:cxn modelId="{94B29F43-9C33-4C87-BDAC-69069DD80C84}" type="presOf" srcId="{D209938E-BA7E-4911-BE94-7C7DD08C6AED}" destId="{E8AA6616-D7CA-4A4E-997A-4BCBB34CFDB3}" srcOrd="0" destOrd="0" presId="urn:microsoft.com/office/officeart/2008/layout/LinedList"/>
    <dgm:cxn modelId="{9A623457-6DB2-4C7A-BF4E-6AF3E0403EB4}" srcId="{A817656B-A0DA-4964-A16F-83B315E89067}" destId="{B7DB6AAB-F3F2-4672-BC11-7FFF46A2C491}" srcOrd="0" destOrd="0" parTransId="{5235FAA0-8C86-48F8-9C7D-BCE036EF15FA}" sibTransId="{0B92C953-031E-458B-8559-28C71E89B23B}"/>
    <dgm:cxn modelId="{77CFE277-389E-4A46-A5A6-948EDF7430AA}" type="presOf" srcId="{90D608C5-7477-4139-B81D-FC9FE794FDC5}" destId="{FF2346CA-D3AA-4732-86CE-6DE511540653}" srcOrd="0" destOrd="0" presId="urn:microsoft.com/office/officeart/2008/layout/LinedList"/>
    <dgm:cxn modelId="{57D0F17E-0FB8-4852-B40C-3684D6D45862}" type="presOf" srcId="{7C1342BD-544D-4D94-9166-581FD9ACDA64}" destId="{4E31DFDC-4588-4B98-85B2-C280442DD2F2}" srcOrd="0" destOrd="0" presId="urn:microsoft.com/office/officeart/2008/layout/LinedList"/>
    <dgm:cxn modelId="{3C8DE782-5BB7-46AA-BB97-D14F4114F472}" type="presOf" srcId="{A817656B-A0DA-4964-A16F-83B315E89067}" destId="{483AD5B9-381C-4C98-860F-2E2718BA549A}" srcOrd="0" destOrd="0" presId="urn:microsoft.com/office/officeart/2008/layout/LinedList"/>
    <dgm:cxn modelId="{9D3DB889-3A2E-4746-845C-02C89287073C}" srcId="{A817656B-A0DA-4964-A16F-83B315E89067}" destId="{D209938E-BA7E-4911-BE94-7C7DD08C6AED}" srcOrd="4" destOrd="0" parTransId="{54CA3410-02ED-4BA3-8675-45469D5FF5E4}" sibTransId="{50257AD8-2FE5-4F55-9D05-4C4E21C9E3B3}"/>
    <dgm:cxn modelId="{C6BE5D8A-5A8A-47F0-9203-5D9EE242AC78}" srcId="{A817656B-A0DA-4964-A16F-83B315E89067}" destId="{7C1342BD-544D-4D94-9166-581FD9ACDA64}" srcOrd="6" destOrd="0" parTransId="{9E05A554-1267-4AF9-A626-A51538F01FBE}" sibTransId="{02E6E22D-43FE-4B3A-9980-242823C5F840}"/>
    <dgm:cxn modelId="{2CF209C4-4E2E-4F6C-999F-E9CFB514497C}" type="presOf" srcId="{489001DB-2B83-47C8-BD29-3580EC89A171}" destId="{001B8174-DCA4-4CB1-8A8C-61A9BD7C9BA7}" srcOrd="0" destOrd="0" presId="urn:microsoft.com/office/officeart/2008/layout/LinedList"/>
    <dgm:cxn modelId="{96AE08E6-7FC3-4F1E-84EA-C289AF558947}" type="presOf" srcId="{4133C53F-CEE3-47BF-8A73-1BD254C8B5E2}" destId="{9C4B79AF-A238-4D34-B069-4DB7000B7407}" srcOrd="0" destOrd="0" presId="urn:microsoft.com/office/officeart/2008/layout/LinedList"/>
    <dgm:cxn modelId="{0A5ECEF8-1937-4BA3-B55A-35E23003C290}" srcId="{A817656B-A0DA-4964-A16F-83B315E89067}" destId="{489001DB-2B83-47C8-BD29-3580EC89A171}" srcOrd="2" destOrd="0" parTransId="{8BCD7912-1481-4DFD-B0D1-1DC094E90738}" sibTransId="{104739B3-DF49-4122-9F0B-07D877CB58B9}"/>
    <dgm:cxn modelId="{52A35878-E11C-40C4-B89A-C1A58760BEEB}" type="presParOf" srcId="{483AD5B9-381C-4C98-860F-2E2718BA549A}" destId="{F08FB4C6-1D82-4AA6-953C-63C28D082823}" srcOrd="0" destOrd="0" presId="urn:microsoft.com/office/officeart/2008/layout/LinedList"/>
    <dgm:cxn modelId="{756258E7-74A6-4D69-8334-FBA563A3F342}" type="presParOf" srcId="{483AD5B9-381C-4C98-860F-2E2718BA549A}" destId="{F283974E-FB37-4CF9-94BE-63BE0155BB4F}" srcOrd="1" destOrd="0" presId="urn:microsoft.com/office/officeart/2008/layout/LinedList"/>
    <dgm:cxn modelId="{F2DC063C-BF69-465D-8FE3-47A2687001DB}" type="presParOf" srcId="{F283974E-FB37-4CF9-94BE-63BE0155BB4F}" destId="{517116C2-9160-4DFF-AF6F-746676B71A85}" srcOrd="0" destOrd="0" presId="urn:microsoft.com/office/officeart/2008/layout/LinedList"/>
    <dgm:cxn modelId="{817B3D43-0550-4284-A897-0AD854ACAC9A}" type="presParOf" srcId="{F283974E-FB37-4CF9-94BE-63BE0155BB4F}" destId="{E5B2AC38-AF43-4F43-A181-22211F4A97D8}" srcOrd="1" destOrd="0" presId="urn:microsoft.com/office/officeart/2008/layout/LinedList"/>
    <dgm:cxn modelId="{F17F997C-D910-417A-9C3B-183AB07F3962}" type="presParOf" srcId="{483AD5B9-381C-4C98-860F-2E2718BA549A}" destId="{D3263F36-FBC6-44F8-B47F-07932D96011E}" srcOrd="2" destOrd="0" presId="urn:microsoft.com/office/officeart/2008/layout/LinedList"/>
    <dgm:cxn modelId="{42F1368E-BD54-43CD-905A-DF124CC3E8DB}" type="presParOf" srcId="{483AD5B9-381C-4C98-860F-2E2718BA549A}" destId="{3629EC26-5856-4EE2-9CF6-E5F6B5204CA9}" srcOrd="3" destOrd="0" presId="urn:microsoft.com/office/officeart/2008/layout/LinedList"/>
    <dgm:cxn modelId="{5E991D0E-9789-4021-B5CA-A9D4E8377EE3}" type="presParOf" srcId="{3629EC26-5856-4EE2-9CF6-E5F6B5204CA9}" destId="{FF2346CA-D3AA-4732-86CE-6DE511540653}" srcOrd="0" destOrd="0" presId="urn:microsoft.com/office/officeart/2008/layout/LinedList"/>
    <dgm:cxn modelId="{30382149-FFF6-47DF-9F41-8733AEC1B6ED}" type="presParOf" srcId="{3629EC26-5856-4EE2-9CF6-E5F6B5204CA9}" destId="{FC171EB5-DC64-47CC-8531-5425D30BB52C}" srcOrd="1" destOrd="0" presId="urn:microsoft.com/office/officeart/2008/layout/LinedList"/>
    <dgm:cxn modelId="{12FC15EA-FFFF-44F4-B3E5-3F429F41040E}" type="presParOf" srcId="{483AD5B9-381C-4C98-860F-2E2718BA549A}" destId="{BC949903-62B6-4F82-BF2A-9CCD44327890}" srcOrd="4" destOrd="0" presId="urn:microsoft.com/office/officeart/2008/layout/LinedList"/>
    <dgm:cxn modelId="{8324743B-F318-4983-83C3-3F20CD60FA29}" type="presParOf" srcId="{483AD5B9-381C-4C98-860F-2E2718BA549A}" destId="{3DC2B53D-FD48-48F6-BBC8-08CE1EE27A26}" srcOrd="5" destOrd="0" presId="urn:microsoft.com/office/officeart/2008/layout/LinedList"/>
    <dgm:cxn modelId="{121A0709-F9CB-43FC-B2A9-4182339B906D}" type="presParOf" srcId="{3DC2B53D-FD48-48F6-BBC8-08CE1EE27A26}" destId="{001B8174-DCA4-4CB1-8A8C-61A9BD7C9BA7}" srcOrd="0" destOrd="0" presId="urn:microsoft.com/office/officeart/2008/layout/LinedList"/>
    <dgm:cxn modelId="{E864ACE1-235F-4F0A-92BC-76FD7C24D32C}" type="presParOf" srcId="{3DC2B53D-FD48-48F6-BBC8-08CE1EE27A26}" destId="{9223D94C-7242-489C-BF60-4E6D54A815BD}" srcOrd="1" destOrd="0" presId="urn:microsoft.com/office/officeart/2008/layout/LinedList"/>
    <dgm:cxn modelId="{8DB6DB80-1E47-4F42-9A0B-681D98E2CE80}" type="presParOf" srcId="{483AD5B9-381C-4C98-860F-2E2718BA549A}" destId="{3BABE2A6-92D6-4100-A455-1B718D817AE1}" srcOrd="6" destOrd="0" presId="urn:microsoft.com/office/officeart/2008/layout/LinedList"/>
    <dgm:cxn modelId="{E2D99C6D-E34E-4F85-A23B-37806AF74D85}" type="presParOf" srcId="{483AD5B9-381C-4C98-860F-2E2718BA549A}" destId="{19F9DD7B-B5B8-4970-A39F-F74032711ED3}" srcOrd="7" destOrd="0" presId="urn:microsoft.com/office/officeart/2008/layout/LinedList"/>
    <dgm:cxn modelId="{C0A7FD18-E513-4A6B-965E-722FE26D6459}" type="presParOf" srcId="{19F9DD7B-B5B8-4970-A39F-F74032711ED3}" destId="{04350944-A8B3-4AEB-903E-CDD3C7F864C8}" srcOrd="0" destOrd="0" presId="urn:microsoft.com/office/officeart/2008/layout/LinedList"/>
    <dgm:cxn modelId="{44370CBA-ECDF-4301-967B-954EBE25F1F6}" type="presParOf" srcId="{19F9DD7B-B5B8-4970-A39F-F74032711ED3}" destId="{0A458A84-ECB9-4F3F-A31F-F9B413BE1CC9}" srcOrd="1" destOrd="0" presId="urn:microsoft.com/office/officeart/2008/layout/LinedList"/>
    <dgm:cxn modelId="{84442547-B2F4-4FDE-A01A-7426478D3FE5}" type="presParOf" srcId="{483AD5B9-381C-4C98-860F-2E2718BA549A}" destId="{2845F78D-7045-4D61-B52B-1570EE81DDB0}" srcOrd="8" destOrd="0" presId="urn:microsoft.com/office/officeart/2008/layout/LinedList"/>
    <dgm:cxn modelId="{358AE360-7C60-4365-A2C8-2CE80070168A}" type="presParOf" srcId="{483AD5B9-381C-4C98-860F-2E2718BA549A}" destId="{F5703350-D414-4551-AED2-4AFBE375F3FC}" srcOrd="9" destOrd="0" presId="urn:microsoft.com/office/officeart/2008/layout/LinedList"/>
    <dgm:cxn modelId="{3385A497-1EF1-4976-8092-0E84BEACC40D}" type="presParOf" srcId="{F5703350-D414-4551-AED2-4AFBE375F3FC}" destId="{E8AA6616-D7CA-4A4E-997A-4BCBB34CFDB3}" srcOrd="0" destOrd="0" presId="urn:microsoft.com/office/officeart/2008/layout/LinedList"/>
    <dgm:cxn modelId="{5FEB3656-A541-4991-9A1D-6A60015C1E96}" type="presParOf" srcId="{F5703350-D414-4551-AED2-4AFBE375F3FC}" destId="{E1ECAB7E-ECCF-455D-BD0D-CD232B0BF3D4}" srcOrd="1" destOrd="0" presId="urn:microsoft.com/office/officeart/2008/layout/LinedList"/>
    <dgm:cxn modelId="{103F8C5E-CCB8-4167-B864-0A1A88305E99}" type="presParOf" srcId="{483AD5B9-381C-4C98-860F-2E2718BA549A}" destId="{4B4E54EB-D4BF-4A93-B04B-73D9CA608E7C}" srcOrd="10" destOrd="0" presId="urn:microsoft.com/office/officeart/2008/layout/LinedList"/>
    <dgm:cxn modelId="{885DD53C-B96E-4D67-A1B0-209AC37007AF}" type="presParOf" srcId="{483AD5B9-381C-4C98-860F-2E2718BA549A}" destId="{44E422E0-AE40-4348-A1E2-316F4A453F49}" srcOrd="11" destOrd="0" presId="urn:microsoft.com/office/officeart/2008/layout/LinedList"/>
    <dgm:cxn modelId="{8EF36AF2-BEE3-44AE-8D83-DB937E0DEA7F}" type="presParOf" srcId="{44E422E0-AE40-4348-A1E2-316F4A453F49}" destId="{9C4B79AF-A238-4D34-B069-4DB7000B7407}" srcOrd="0" destOrd="0" presId="urn:microsoft.com/office/officeart/2008/layout/LinedList"/>
    <dgm:cxn modelId="{D9DCF61D-0F0A-4BE9-AFEB-766D171C732B}" type="presParOf" srcId="{44E422E0-AE40-4348-A1E2-316F4A453F49}" destId="{DFBC2B4A-7DA5-4A38-AEC1-1A3121893924}" srcOrd="1" destOrd="0" presId="urn:microsoft.com/office/officeart/2008/layout/LinedList"/>
    <dgm:cxn modelId="{2BD37315-ABBB-45DF-95D1-0E42C86AB956}" type="presParOf" srcId="{483AD5B9-381C-4C98-860F-2E2718BA549A}" destId="{54A653B9-74F3-4496-AEF7-839BD4188228}" srcOrd="12" destOrd="0" presId="urn:microsoft.com/office/officeart/2008/layout/LinedList"/>
    <dgm:cxn modelId="{16628FED-CB15-4BBF-A41E-3547E5ADC24E}" type="presParOf" srcId="{483AD5B9-381C-4C98-860F-2E2718BA549A}" destId="{DF6F40A4-79F1-4C80-B955-080F5A376D56}" srcOrd="13" destOrd="0" presId="urn:microsoft.com/office/officeart/2008/layout/LinedList"/>
    <dgm:cxn modelId="{67D7F1F7-FCEE-481E-AF27-F6DA3216603A}" type="presParOf" srcId="{DF6F40A4-79F1-4C80-B955-080F5A376D56}" destId="{4E31DFDC-4588-4B98-85B2-C280442DD2F2}" srcOrd="0" destOrd="0" presId="urn:microsoft.com/office/officeart/2008/layout/LinedList"/>
    <dgm:cxn modelId="{FC431A9E-FCB3-48E5-AB7D-0A1CB539A0F3}" type="presParOf" srcId="{DF6F40A4-79F1-4C80-B955-080F5A376D56}" destId="{2D05F2A0-5195-49E5-8CAB-0FF9A49BE0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69477-EFA0-454B-9AF9-F1DE1C26391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1D2813-7D17-466E-87BD-5F1CA3464BA6}">
      <dgm:prSet/>
      <dgm:spPr/>
      <dgm:t>
        <a:bodyPr/>
        <a:lstStyle/>
        <a:p>
          <a:r>
            <a:rPr lang="en-US" b="1" i="0"/>
            <a:t>Jurisdictional Issues</a:t>
          </a:r>
          <a:endParaRPr lang="en-US"/>
        </a:p>
      </dgm:t>
    </dgm:pt>
    <dgm:pt modelId="{D01964AB-D12E-4CF9-A5B5-9EE6ACEEDCDF}" type="parTrans" cxnId="{1A88BC15-000B-4627-B7A8-84BEA83105EB}">
      <dgm:prSet/>
      <dgm:spPr/>
      <dgm:t>
        <a:bodyPr/>
        <a:lstStyle/>
        <a:p>
          <a:endParaRPr lang="en-US"/>
        </a:p>
      </dgm:t>
    </dgm:pt>
    <dgm:pt modelId="{BE66ADB2-9CA1-4418-8202-AA683A0F398C}" type="sibTrans" cxnId="{1A88BC15-000B-4627-B7A8-84BEA83105EB}">
      <dgm:prSet/>
      <dgm:spPr/>
      <dgm:t>
        <a:bodyPr/>
        <a:lstStyle/>
        <a:p>
          <a:endParaRPr lang="en-US"/>
        </a:p>
      </dgm:t>
    </dgm:pt>
    <dgm:pt modelId="{21FE85AF-F6D0-4C28-A78D-0328ABE57A29}">
      <dgm:prSet/>
      <dgm:spPr/>
      <dgm:t>
        <a:bodyPr/>
        <a:lstStyle/>
        <a:p>
          <a:r>
            <a:rPr lang="en-US" b="1" i="0" dirty="0"/>
            <a:t>Many places to hide online</a:t>
          </a:r>
          <a:endParaRPr lang="en-US" dirty="0"/>
        </a:p>
      </dgm:t>
    </dgm:pt>
    <dgm:pt modelId="{ED120A9A-2FA7-4F59-A3FE-F4EAC179734D}" type="parTrans" cxnId="{A88ABBB3-8C66-41C1-B6F6-418CB3327F72}">
      <dgm:prSet/>
      <dgm:spPr/>
      <dgm:t>
        <a:bodyPr/>
        <a:lstStyle/>
        <a:p>
          <a:endParaRPr lang="en-US"/>
        </a:p>
      </dgm:t>
    </dgm:pt>
    <dgm:pt modelId="{CDDD73F3-AA55-4A8E-BA14-3FA63FE6B4BC}" type="sibTrans" cxnId="{A88ABBB3-8C66-41C1-B6F6-418CB3327F72}">
      <dgm:prSet/>
      <dgm:spPr/>
      <dgm:t>
        <a:bodyPr/>
        <a:lstStyle/>
        <a:p>
          <a:endParaRPr lang="en-US"/>
        </a:p>
      </dgm:t>
    </dgm:pt>
    <dgm:pt modelId="{5DB9DCCE-02CA-4E5A-BC2A-B810E34DA523}">
      <dgm:prSet/>
      <dgm:spPr/>
      <dgm:t>
        <a:bodyPr/>
        <a:lstStyle/>
        <a:p>
          <a:r>
            <a:rPr lang="en-US" b="1" i="0"/>
            <a:t>Very labor intensive</a:t>
          </a:r>
          <a:endParaRPr lang="en-US"/>
        </a:p>
      </dgm:t>
    </dgm:pt>
    <dgm:pt modelId="{062C9F08-D4C5-4FC8-BB00-AFD9B01E7277}" type="parTrans" cxnId="{99634E65-419A-4AC9-A01B-9EAE80A9E727}">
      <dgm:prSet/>
      <dgm:spPr/>
      <dgm:t>
        <a:bodyPr/>
        <a:lstStyle/>
        <a:p>
          <a:endParaRPr lang="en-US"/>
        </a:p>
      </dgm:t>
    </dgm:pt>
    <dgm:pt modelId="{96955BF9-2F4D-4753-826E-D80C884E9647}" type="sibTrans" cxnId="{99634E65-419A-4AC9-A01B-9EAE80A9E727}">
      <dgm:prSet/>
      <dgm:spPr/>
      <dgm:t>
        <a:bodyPr/>
        <a:lstStyle/>
        <a:p>
          <a:endParaRPr lang="en-US"/>
        </a:p>
      </dgm:t>
    </dgm:pt>
    <dgm:pt modelId="{281072FA-A9DE-40B8-8FE4-E45F4226E32A}">
      <dgm:prSet/>
      <dgm:spPr/>
      <dgm:t>
        <a:bodyPr/>
        <a:lstStyle/>
        <a:p>
          <a:r>
            <a:rPr lang="en-US" b="1" i="0"/>
            <a:t>Money is tough to recover</a:t>
          </a:r>
          <a:endParaRPr lang="en-US"/>
        </a:p>
      </dgm:t>
    </dgm:pt>
    <dgm:pt modelId="{9946A19C-4503-4291-9F0B-5FCEEA76692B}" type="parTrans" cxnId="{5AF0D889-4D2D-4180-8115-B4F2D70F7507}">
      <dgm:prSet/>
      <dgm:spPr/>
      <dgm:t>
        <a:bodyPr/>
        <a:lstStyle/>
        <a:p>
          <a:endParaRPr lang="en-US"/>
        </a:p>
      </dgm:t>
    </dgm:pt>
    <dgm:pt modelId="{71BF13C2-8772-4E95-A5A6-DC36BF5F894A}" type="sibTrans" cxnId="{5AF0D889-4D2D-4180-8115-B4F2D70F7507}">
      <dgm:prSet/>
      <dgm:spPr/>
      <dgm:t>
        <a:bodyPr/>
        <a:lstStyle/>
        <a:p>
          <a:endParaRPr lang="en-US"/>
        </a:p>
      </dgm:t>
    </dgm:pt>
    <dgm:pt modelId="{02092372-E68C-46FA-9063-C3900F4A50FB}">
      <dgm:prSet/>
      <dgm:spPr/>
      <dgm:t>
        <a:bodyPr/>
        <a:lstStyle/>
        <a:p>
          <a:r>
            <a:rPr lang="en-US" b="1" i="0"/>
            <a:t>PREVENTION is the best option</a:t>
          </a:r>
          <a:endParaRPr lang="en-US"/>
        </a:p>
      </dgm:t>
    </dgm:pt>
    <dgm:pt modelId="{3B93A649-6CA6-40C0-9330-FD0C224F0247}" type="parTrans" cxnId="{B8AC6CAB-A13A-45D0-85CD-C71D8CE34117}">
      <dgm:prSet/>
      <dgm:spPr/>
      <dgm:t>
        <a:bodyPr/>
        <a:lstStyle/>
        <a:p>
          <a:endParaRPr lang="en-US"/>
        </a:p>
      </dgm:t>
    </dgm:pt>
    <dgm:pt modelId="{4D7DC736-5DB9-4CE1-8356-E1DC527E908E}" type="sibTrans" cxnId="{B8AC6CAB-A13A-45D0-85CD-C71D8CE34117}">
      <dgm:prSet/>
      <dgm:spPr/>
      <dgm:t>
        <a:bodyPr/>
        <a:lstStyle/>
        <a:p>
          <a:endParaRPr lang="en-US"/>
        </a:p>
      </dgm:t>
    </dgm:pt>
    <dgm:pt modelId="{587CC7C9-252A-4A5F-BB41-D197A602EBE1}" type="pres">
      <dgm:prSet presAssocID="{83269477-EFA0-454B-9AF9-F1DE1C263912}" presName="outerComposite" presStyleCnt="0">
        <dgm:presLayoutVars>
          <dgm:chMax val="5"/>
          <dgm:dir/>
          <dgm:resizeHandles val="exact"/>
        </dgm:presLayoutVars>
      </dgm:prSet>
      <dgm:spPr/>
    </dgm:pt>
    <dgm:pt modelId="{F90A8495-740D-4048-9AE4-CE0CEADE21AC}" type="pres">
      <dgm:prSet presAssocID="{83269477-EFA0-454B-9AF9-F1DE1C263912}" presName="dummyMaxCanvas" presStyleCnt="0">
        <dgm:presLayoutVars/>
      </dgm:prSet>
      <dgm:spPr/>
    </dgm:pt>
    <dgm:pt modelId="{5FDDED35-70F0-4491-8325-B72A1DB4396E}" type="pres">
      <dgm:prSet presAssocID="{83269477-EFA0-454B-9AF9-F1DE1C263912}" presName="FiveNodes_1" presStyleLbl="node1" presStyleIdx="0" presStyleCnt="5">
        <dgm:presLayoutVars>
          <dgm:bulletEnabled val="1"/>
        </dgm:presLayoutVars>
      </dgm:prSet>
      <dgm:spPr/>
    </dgm:pt>
    <dgm:pt modelId="{2A50E72C-6C8B-44A0-8D34-E769F700DE52}" type="pres">
      <dgm:prSet presAssocID="{83269477-EFA0-454B-9AF9-F1DE1C263912}" presName="FiveNodes_2" presStyleLbl="node1" presStyleIdx="1" presStyleCnt="5">
        <dgm:presLayoutVars>
          <dgm:bulletEnabled val="1"/>
        </dgm:presLayoutVars>
      </dgm:prSet>
      <dgm:spPr/>
    </dgm:pt>
    <dgm:pt modelId="{C4E2B6D8-C335-47C0-A083-443C6C79E467}" type="pres">
      <dgm:prSet presAssocID="{83269477-EFA0-454B-9AF9-F1DE1C263912}" presName="FiveNodes_3" presStyleLbl="node1" presStyleIdx="2" presStyleCnt="5">
        <dgm:presLayoutVars>
          <dgm:bulletEnabled val="1"/>
        </dgm:presLayoutVars>
      </dgm:prSet>
      <dgm:spPr/>
    </dgm:pt>
    <dgm:pt modelId="{74489BBD-EB42-49C8-A5F3-0CFA6C08830E}" type="pres">
      <dgm:prSet presAssocID="{83269477-EFA0-454B-9AF9-F1DE1C263912}" presName="FiveNodes_4" presStyleLbl="node1" presStyleIdx="3" presStyleCnt="5">
        <dgm:presLayoutVars>
          <dgm:bulletEnabled val="1"/>
        </dgm:presLayoutVars>
      </dgm:prSet>
      <dgm:spPr/>
    </dgm:pt>
    <dgm:pt modelId="{B694EC5D-E92D-4240-92F1-82F5964A2C20}" type="pres">
      <dgm:prSet presAssocID="{83269477-EFA0-454B-9AF9-F1DE1C263912}" presName="FiveNodes_5" presStyleLbl="node1" presStyleIdx="4" presStyleCnt="5">
        <dgm:presLayoutVars>
          <dgm:bulletEnabled val="1"/>
        </dgm:presLayoutVars>
      </dgm:prSet>
      <dgm:spPr/>
    </dgm:pt>
    <dgm:pt modelId="{9D6F963C-D308-4B13-B58B-500654FCAB32}" type="pres">
      <dgm:prSet presAssocID="{83269477-EFA0-454B-9AF9-F1DE1C263912}" presName="FiveConn_1-2" presStyleLbl="fgAccFollowNode1" presStyleIdx="0" presStyleCnt="4">
        <dgm:presLayoutVars>
          <dgm:bulletEnabled val="1"/>
        </dgm:presLayoutVars>
      </dgm:prSet>
      <dgm:spPr/>
    </dgm:pt>
    <dgm:pt modelId="{AFA21FB9-A749-474D-8D1C-6772208BDF64}" type="pres">
      <dgm:prSet presAssocID="{83269477-EFA0-454B-9AF9-F1DE1C263912}" presName="FiveConn_2-3" presStyleLbl="fgAccFollowNode1" presStyleIdx="1" presStyleCnt="4">
        <dgm:presLayoutVars>
          <dgm:bulletEnabled val="1"/>
        </dgm:presLayoutVars>
      </dgm:prSet>
      <dgm:spPr/>
    </dgm:pt>
    <dgm:pt modelId="{3B98C826-321A-4BA6-B329-3E47BA9084A3}" type="pres">
      <dgm:prSet presAssocID="{83269477-EFA0-454B-9AF9-F1DE1C263912}" presName="FiveConn_3-4" presStyleLbl="fgAccFollowNode1" presStyleIdx="2" presStyleCnt="4">
        <dgm:presLayoutVars>
          <dgm:bulletEnabled val="1"/>
        </dgm:presLayoutVars>
      </dgm:prSet>
      <dgm:spPr/>
    </dgm:pt>
    <dgm:pt modelId="{364BFC3B-FCFA-4BBD-A2A7-7D21C20BE66D}" type="pres">
      <dgm:prSet presAssocID="{83269477-EFA0-454B-9AF9-F1DE1C263912}" presName="FiveConn_4-5" presStyleLbl="fgAccFollowNode1" presStyleIdx="3" presStyleCnt="4">
        <dgm:presLayoutVars>
          <dgm:bulletEnabled val="1"/>
        </dgm:presLayoutVars>
      </dgm:prSet>
      <dgm:spPr/>
    </dgm:pt>
    <dgm:pt modelId="{5A8323F9-AD84-416E-A343-1ADF0B765F54}" type="pres">
      <dgm:prSet presAssocID="{83269477-EFA0-454B-9AF9-F1DE1C263912}" presName="FiveNodes_1_text" presStyleLbl="node1" presStyleIdx="4" presStyleCnt="5">
        <dgm:presLayoutVars>
          <dgm:bulletEnabled val="1"/>
        </dgm:presLayoutVars>
      </dgm:prSet>
      <dgm:spPr/>
    </dgm:pt>
    <dgm:pt modelId="{682CE9C7-2EFC-4CD7-9DD7-F6247C9C930C}" type="pres">
      <dgm:prSet presAssocID="{83269477-EFA0-454B-9AF9-F1DE1C263912}" presName="FiveNodes_2_text" presStyleLbl="node1" presStyleIdx="4" presStyleCnt="5">
        <dgm:presLayoutVars>
          <dgm:bulletEnabled val="1"/>
        </dgm:presLayoutVars>
      </dgm:prSet>
      <dgm:spPr/>
    </dgm:pt>
    <dgm:pt modelId="{C10B33FE-F00F-4CDC-96D9-CF63EE51F8DC}" type="pres">
      <dgm:prSet presAssocID="{83269477-EFA0-454B-9AF9-F1DE1C263912}" presName="FiveNodes_3_text" presStyleLbl="node1" presStyleIdx="4" presStyleCnt="5">
        <dgm:presLayoutVars>
          <dgm:bulletEnabled val="1"/>
        </dgm:presLayoutVars>
      </dgm:prSet>
      <dgm:spPr/>
    </dgm:pt>
    <dgm:pt modelId="{0E0A65EF-B290-439F-ACFC-2F78778D5507}" type="pres">
      <dgm:prSet presAssocID="{83269477-EFA0-454B-9AF9-F1DE1C263912}" presName="FiveNodes_4_text" presStyleLbl="node1" presStyleIdx="4" presStyleCnt="5">
        <dgm:presLayoutVars>
          <dgm:bulletEnabled val="1"/>
        </dgm:presLayoutVars>
      </dgm:prSet>
      <dgm:spPr/>
    </dgm:pt>
    <dgm:pt modelId="{5A2749A3-93B5-4DAD-9CA3-F63DEFC37599}" type="pres">
      <dgm:prSet presAssocID="{83269477-EFA0-454B-9AF9-F1DE1C26391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A88BC15-000B-4627-B7A8-84BEA83105EB}" srcId="{83269477-EFA0-454B-9AF9-F1DE1C263912}" destId="{0B1D2813-7D17-466E-87BD-5F1CA3464BA6}" srcOrd="0" destOrd="0" parTransId="{D01964AB-D12E-4CF9-A5B5-9EE6ACEEDCDF}" sibTransId="{BE66ADB2-9CA1-4418-8202-AA683A0F398C}"/>
    <dgm:cxn modelId="{3E83911C-7A01-49F5-8518-A6A13D6EDDE4}" type="presOf" srcId="{5DB9DCCE-02CA-4E5A-BC2A-B810E34DA523}" destId="{C4E2B6D8-C335-47C0-A083-443C6C79E467}" srcOrd="0" destOrd="0" presId="urn:microsoft.com/office/officeart/2005/8/layout/vProcess5"/>
    <dgm:cxn modelId="{3A15A334-03A7-46C2-8E91-2EBDE19A7CA8}" type="presOf" srcId="{02092372-E68C-46FA-9063-C3900F4A50FB}" destId="{5A2749A3-93B5-4DAD-9CA3-F63DEFC37599}" srcOrd="1" destOrd="0" presId="urn:microsoft.com/office/officeart/2005/8/layout/vProcess5"/>
    <dgm:cxn modelId="{99634E65-419A-4AC9-A01B-9EAE80A9E727}" srcId="{83269477-EFA0-454B-9AF9-F1DE1C263912}" destId="{5DB9DCCE-02CA-4E5A-BC2A-B810E34DA523}" srcOrd="2" destOrd="0" parTransId="{062C9F08-D4C5-4FC8-BB00-AFD9B01E7277}" sibTransId="{96955BF9-2F4D-4753-826E-D80C884E9647}"/>
    <dgm:cxn modelId="{E0AE8A68-D0B6-47C8-8766-E747B5748E85}" type="presOf" srcId="{96955BF9-2F4D-4753-826E-D80C884E9647}" destId="{3B98C826-321A-4BA6-B329-3E47BA9084A3}" srcOrd="0" destOrd="0" presId="urn:microsoft.com/office/officeart/2005/8/layout/vProcess5"/>
    <dgm:cxn modelId="{F5815870-BDD8-4502-A72E-67A975850055}" type="presOf" srcId="{BE66ADB2-9CA1-4418-8202-AA683A0F398C}" destId="{9D6F963C-D308-4B13-B58B-500654FCAB32}" srcOrd="0" destOrd="0" presId="urn:microsoft.com/office/officeart/2005/8/layout/vProcess5"/>
    <dgm:cxn modelId="{BFE12876-AAC7-4CE1-9D1A-31D7FC70A336}" type="presOf" srcId="{281072FA-A9DE-40B8-8FE4-E45F4226E32A}" destId="{0E0A65EF-B290-439F-ACFC-2F78778D5507}" srcOrd="1" destOrd="0" presId="urn:microsoft.com/office/officeart/2005/8/layout/vProcess5"/>
    <dgm:cxn modelId="{EC6A4689-241E-4B3F-9E74-EBB1B7CC834B}" type="presOf" srcId="{02092372-E68C-46FA-9063-C3900F4A50FB}" destId="{B694EC5D-E92D-4240-92F1-82F5964A2C20}" srcOrd="0" destOrd="0" presId="urn:microsoft.com/office/officeart/2005/8/layout/vProcess5"/>
    <dgm:cxn modelId="{5AF0D889-4D2D-4180-8115-B4F2D70F7507}" srcId="{83269477-EFA0-454B-9AF9-F1DE1C263912}" destId="{281072FA-A9DE-40B8-8FE4-E45F4226E32A}" srcOrd="3" destOrd="0" parTransId="{9946A19C-4503-4291-9F0B-5FCEEA76692B}" sibTransId="{71BF13C2-8772-4E95-A5A6-DC36BF5F894A}"/>
    <dgm:cxn modelId="{D29F2291-4840-4B82-AF42-27C68D618755}" type="presOf" srcId="{5DB9DCCE-02CA-4E5A-BC2A-B810E34DA523}" destId="{C10B33FE-F00F-4CDC-96D9-CF63EE51F8DC}" srcOrd="1" destOrd="0" presId="urn:microsoft.com/office/officeart/2005/8/layout/vProcess5"/>
    <dgm:cxn modelId="{83D4FC91-B9E7-4465-8E9A-31D15810A4B1}" type="presOf" srcId="{0B1D2813-7D17-466E-87BD-5F1CA3464BA6}" destId="{5FDDED35-70F0-4491-8325-B72A1DB4396E}" srcOrd="0" destOrd="0" presId="urn:microsoft.com/office/officeart/2005/8/layout/vProcess5"/>
    <dgm:cxn modelId="{B8AC6CAB-A13A-45D0-85CD-C71D8CE34117}" srcId="{83269477-EFA0-454B-9AF9-F1DE1C263912}" destId="{02092372-E68C-46FA-9063-C3900F4A50FB}" srcOrd="4" destOrd="0" parTransId="{3B93A649-6CA6-40C0-9330-FD0C224F0247}" sibTransId="{4D7DC736-5DB9-4CE1-8356-E1DC527E908E}"/>
    <dgm:cxn modelId="{827A0FB0-9765-4CBD-A317-6FDC7D927D48}" type="presOf" srcId="{83269477-EFA0-454B-9AF9-F1DE1C263912}" destId="{587CC7C9-252A-4A5F-BB41-D197A602EBE1}" srcOrd="0" destOrd="0" presId="urn:microsoft.com/office/officeart/2005/8/layout/vProcess5"/>
    <dgm:cxn modelId="{A88ABBB3-8C66-41C1-B6F6-418CB3327F72}" srcId="{83269477-EFA0-454B-9AF9-F1DE1C263912}" destId="{21FE85AF-F6D0-4C28-A78D-0328ABE57A29}" srcOrd="1" destOrd="0" parTransId="{ED120A9A-2FA7-4F59-A3FE-F4EAC179734D}" sibTransId="{CDDD73F3-AA55-4A8E-BA14-3FA63FE6B4BC}"/>
    <dgm:cxn modelId="{B8B595C6-CFE5-494D-B61C-EEEDDFC78390}" type="presOf" srcId="{71BF13C2-8772-4E95-A5A6-DC36BF5F894A}" destId="{364BFC3B-FCFA-4BBD-A2A7-7D21C20BE66D}" srcOrd="0" destOrd="0" presId="urn:microsoft.com/office/officeart/2005/8/layout/vProcess5"/>
    <dgm:cxn modelId="{2A8666D5-4674-41F4-B4E0-60AE9D8D5535}" type="presOf" srcId="{CDDD73F3-AA55-4A8E-BA14-3FA63FE6B4BC}" destId="{AFA21FB9-A749-474D-8D1C-6772208BDF64}" srcOrd="0" destOrd="0" presId="urn:microsoft.com/office/officeart/2005/8/layout/vProcess5"/>
    <dgm:cxn modelId="{DD4023E3-B811-4C11-B2AB-D48F4C893BC3}" type="presOf" srcId="{281072FA-A9DE-40B8-8FE4-E45F4226E32A}" destId="{74489BBD-EB42-49C8-A5F3-0CFA6C08830E}" srcOrd="0" destOrd="0" presId="urn:microsoft.com/office/officeart/2005/8/layout/vProcess5"/>
    <dgm:cxn modelId="{8A04DCE4-C339-4FE6-8CAD-B6FB3778AA1C}" type="presOf" srcId="{21FE85AF-F6D0-4C28-A78D-0328ABE57A29}" destId="{2A50E72C-6C8B-44A0-8D34-E769F700DE52}" srcOrd="0" destOrd="0" presId="urn:microsoft.com/office/officeart/2005/8/layout/vProcess5"/>
    <dgm:cxn modelId="{DFF49DF5-D0D5-41F6-8886-FE485AAA6AC8}" type="presOf" srcId="{21FE85AF-F6D0-4C28-A78D-0328ABE57A29}" destId="{682CE9C7-2EFC-4CD7-9DD7-F6247C9C930C}" srcOrd="1" destOrd="0" presId="urn:microsoft.com/office/officeart/2005/8/layout/vProcess5"/>
    <dgm:cxn modelId="{7C0FF3F8-2270-428B-AADB-28AF92F6417A}" type="presOf" srcId="{0B1D2813-7D17-466E-87BD-5F1CA3464BA6}" destId="{5A8323F9-AD84-416E-A343-1ADF0B765F54}" srcOrd="1" destOrd="0" presId="urn:microsoft.com/office/officeart/2005/8/layout/vProcess5"/>
    <dgm:cxn modelId="{C635242C-AEA0-4E4A-ACED-34E343694311}" type="presParOf" srcId="{587CC7C9-252A-4A5F-BB41-D197A602EBE1}" destId="{F90A8495-740D-4048-9AE4-CE0CEADE21AC}" srcOrd="0" destOrd="0" presId="urn:microsoft.com/office/officeart/2005/8/layout/vProcess5"/>
    <dgm:cxn modelId="{0BED425F-4241-4793-A6D0-47F703F0C797}" type="presParOf" srcId="{587CC7C9-252A-4A5F-BB41-D197A602EBE1}" destId="{5FDDED35-70F0-4491-8325-B72A1DB4396E}" srcOrd="1" destOrd="0" presId="urn:microsoft.com/office/officeart/2005/8/layout/vProcess5"/>
    <dgm:cxn modelId="{A34B453F-39F3-45BF-B1CA-13748D73D77A}" type="presParOf" srcId="{587CC7C9-252A-4A5F-BB41-D197A602EBE1}" destId="{2A50E72C-6C8B-44A0-8D34-E769F700DE52}" srcOrd="2" destOrd="0" presId="urn:microsoft.com/office/officeart/2005/8/layout/vProcess5"/>
    <dgm:cxn modelId="{37FB7BB0-8C63-47E5-A14E-ADA2574F84C2}" type="presParOf" srcId="{587CC7C9-252A-4A5F-BB41-D197A602EBE1}" destId="{C4E2B6D8-C335-47C0-A083-443C6C79E467}" srcOrd="3" destOrd="0" presId="urn:microsoft.com/office/officeart/2005/8/layout/vProcess5"/>
    <dgm:cxn modelId="{C384BBC8-58C5-4889-A531-163BC15B456B}" type="presParOf" srcId="{587CC7C9-252A-4A5F-BB41-D197A602EBE1}" destId="{74489BBD-EB42-49C8-A5F3-0CFA6C08830E}" srcOrd="4" destOrd="0" presId="urn:microsoft.com/office/officeart/2005/8/layout/vProcess5"/>
    <dgm:cxn modelId="{E56F351A-4672-4DED-8A67-1B7AD7072CC8}" type="presParOf" srcId="{587CC7C9-252A-4A5F-BB41-D197A602EBE1}" destId="{B694EC5D-E92D-4240-92F1-82F5964A2C20}" srcOrd="5" destOrd="0" presId="urn:microsoft.com/office/officeart/2005/8/layout/vProcess5"/>
    <dgm:cxn modelId="{61515F5A-955B-4DE7-8711-ABB0CB3DD2E4}" type="presParOf" srcId="{587CC7C9-252A-4A5F-BB41-D197A602EBE1}" destId="{9D6F963C-D308-4B13-B58B-500654FCAB32}" srcOrd="6" destOrd="0" presId="urn:microsoft.com/office/officeart/2005/8/layout/vProcess5"/>
    <dgm:cxn modelId="{FC9B85F0-D8AB-47CB-81BB-EC1C5E270CDA}" type="presParOf" srcId="{587CC7C9-252A-4A5F-BB41-D197A602EBE1}" destId="{AFA21FB9-A749-474D-8D1C-6772208BDF64}" srcOrd="7" destOrd="0" presId="urn:microsoft.com/office/officeart/2005/8/layout/vProcess5"/>
    <dgm:cxn modelId="{5F13648B-6E58-4BBC-9962-65A99AAC9AF7}" type="presParOf" srcId="{587CC7C9-252A-4A5F-BB41-D197A602EBE1}" destId="{3B98C826-321A-4BA6-B329-3E47BA9084A3}" srcOrd="8" destOrd="0" presId="urn:microsoft.com/office/officeart/2005/8/layout/vProcess5"/>
    <dgm:cxn modelId="{97400E96-587C-4982-9C37-58EAC5132C47}" type="presParOf" srcId="{587CC7C9-252A-4A5F-BB41-D197A602EBE1}" destId="{364BFC3B-FCFA-4BBD-A2A7-7D21C20BE66D}" srcOrd="9" destOrd="0" presId="urn:microsoft.com/office/officeart/2005/8/layout/vProcess5"/>
    <dgm:cxn modelId="{C1505F62-2130-4908-AC92-B598FE32524D}" type="presParOf" srcId="{587CC7C9-252A-4A5F-BB41-D197A602EBE1}" destId="{5A8323F9-AD84-416E-A343-1ADF0B765F54}" srcOrd="10" destOrd="0" presId="urn:microsoft.com/office/officeart/2005/8/layout/vProcess5"/>
    <dgm:cxn modelId="{EE88C8BA-0C2A-4EF7-8AB3-C1B83AE1E222}" type="presParOf" srcId="{587CC7C9-252A-4A5F-BB41-D197A602EBE1}" destId="{682CE9C7-2EFC-4CD7-9DD7-F6247C9C930C}" srcOrd="11" destOrd="0" presId="urn:microsoft.com/office/officeart/2005/8/layout/vProcess5"/>
    <dgm:cxn modelId="{8AC28030-D95B-4B42-B3B4-E011C24568AA}" type="presParOf" srcId="{587CC7C9-252A-4A5F-BB41-D197A602EBE1}" destId="{C10B33FE-F00F-4CDC-96D9-CF63EE51F8DC}" srcOrd="12" destOrd="0" presId="urn:microsoft.com/office/officeart/2005/8/layout/vProcess5"/>
    <dgm:cxn modelId="{73E00921-9818-4D19-94A8-77A668F484C8}" type="presParOf" srcId="{587CC7C9-252A-4A5F-BB41-D197A602EBE1}" destId="{0E0A65EF-B290-439F-ACFC-2F78778D5507}" srcOrd="13" destOrd="0" presId="urn:microsoft.com/office/officeart/2005/8/layout/vProcess5"/>
    <dgm:cxn modelId="{3BC960C3-C461-4788-A264-DC1FB12553FB}" type="presParOf" srcId="{587CC7C9-252A-4A5F-BB41-D197A602EBE1}" destId="{5A2749A3-93B5-4DAD-9CA3-F63DEFC3759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3D0A7-5E2C-4527-B02A-68FAEA5CEB3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02BCD5-1CBB-4CE6-AD59-A47A5ACDF3AF}">
      <dgm:prSet/>
      <dgm:spPr/>
      <dgm:t>
        <a:bodyPr/>
        <a:lstStyle/>
        <a:p>
          <a:r>
            <a:rPr lang="en-US" b="1" i="0"/>
            <a:t>Fraudsters suspect seniors have less awareness</a:t>
          </a:r>
          <a:endParaRPr lang="en-US"/>
        </a:p>
      </dgm:t>
    </dgm:pt>
    <dgm:pt modelId="{BE994D33-22EA-4A74-88C2-ED5D588FDDB4}" type="parTrans" cxnId="{74A7A8AB-2A38-4379-B2C0-FD83B40EF96F}">
      <dgm:prSet/>
      <dgm:spPr/>
      <dgm:t>
        <a:bodyPr/>
        <a:lstStyle/>
        <a:p>
          <a:endParaRPr lang="en-US"/>
        </a:p>
      </dgm:t>
    </dgm:pt>
    <dgm:pt modelId="{ED9DC094-02C9-42A4-A3EE-7C7F93322D51}" type="sibTrans" cxnId="{74A7A8AB-2A38-4379-B2C0-FD83B40EF96F}">
      <dgm:prSet/>
      <dgm:spPr/>
      <dgm:t>
        <a:bodyPr/>
        <a:lstStyle/>
        <a:p>
          <a:endParaRPr lang="en-US"/>
        </a:p>
      </dgm:t>
    </dgm:pt>
    <dgm:pt modelId="{7E699A3F-A5E5-4ABB-BD53-513E5EE357E7}">
      <dgm:prSet/>
      <dgm:spPr/>
      <dgm:t>
        <a:bodyPr/>
        <a:lstStyle/>
        <a:p>
          <a:r>
            <a:rPr lang="en-US" b="1" i="0"/>
            <a:t>Fraudsters suspect seniors have less technology awareness</a:t>
          </a:r>
          <a:endParaRPr lang="en-US"/>
        </a:p>
      </dgm:t>
    </dgm:pt>
    <dgm:pt modelId="{C91D0D69-1902-492C-B52E-6FF5C3BF57D3}" type="parTrans" cxnId="{BFAEEC0E-AF5D-4C29-810B-ACE6E5B22178}">
      <dgm:prSet/>
      <dgm:spPr/>
      <dgm:t>
        <a:bodyPr/>
        <a:lstStyle/>
        <a:p>
          <a:endParaRPr lang="en-US"/>
        </a:p>
      </dgm:t>
    </dgm:pt>
    <dgm:pt modelId="{2B5B46B6-3BA1-4F47-896B-39A97C3453C9}" type="sibTrans" cxnId="{BFAEEC0E-AF5D-4C29-810B-ACE6E5B22178}">
      <dgm:prSet/>
      <dgm:spPr/>
      <dgm:t>
        <a:bodyPr/>
        <a:lstStyle/>
        <a:p>
          <a:endParaRPr lang="en-US"/>
        </a:p>
      </dgm:t>
    </dgm:pt>
    <dgm:pt modelId="{F5C2CA9B-9B03-450F-B246-F75AB4017FC4}">
      <dgm:prSet/>
      <dgm:spPr/>
      <dgm:t>
        <a:bodyPr/>
        <a:lstStyle/>
        <a:p>
          <a:r>
            <a:rPr lang="en-US" b="1" i="0"/>
            <a:t>Take advantage of different vulnerabilities</a:t>
          </a:r>
          <a:endParaRPr lang="en-US"/>
        </a:p>
      </dgm:t>
    </dgm:pt>
    <dgm:pt modelId="{479CD25F-C8A6-435C-A0A2-A6D27E2B20BA}" type="parTrans" cxnId="{A4072C7A-F68A-4A6A-AF80-219AC03198B1}">
      <dgm:prSet/>
      <dgm:spPr/>
      <dgm:t>
        <a:bodyPr/>
        <a:lstStyle/>
        <a:p>
          <a:endParaRPr lang="en-US"/>
        </a:p>
      </dgm:t>
    </dgm:pt>
    <dgm:pt modelId="{A076852D-513C-44D9-A436-24D6B1C9E5F1}" type="sibTrans" cxnId="{A4072C7A-F68A-4A6A-AF80-219AC03198B1}">
      <dgm:prSet/>
      <dgm:spPr/>
      <dgm:t>
        <a:bodyPr/>
        <a:lstStyle/>
        <a:p>
          <a:endParaRPr lang="en-US"/>
        </a:p>
      </dgm:t>
    </dgm:pt>
    <dgm:pt modelId="{29BC77BD-03E7-4E65-B603-8AAB948B8990}">
      <dgm:prSet/>
      <dgm:spPr/>
      <dgm:t>
        <a:bodyPr/>
        <a:lstStyle/>
        <a:p>
          <a:r>
            <a:rPr lang="en-US" b="1" i="0"/>
            <a:t>Leverage friends and family members</a:t>
          </a:r>
          <a:endParaRPr lang="en-US"/>
        </a:p>
      </dgm:t>
    </dgm:pt>
    <dgm:pt modelId="{36A34C51-27CB-4487-9855-43DB597DDEB8}" type="parTrans" cxnId="{D03CC013-5A89-4DB1-8D52-573EBE70D496}">
      <dgm:prSet/>
      <dgm:spPr/>
      <dgm:t>
        <a:bodyPr/>
        <a:lstStyle/>
        <a:p>
          <a:endParaRPr lang="en-US"/>
        </a:p>
      </dgm:t>
    </dgm:pt>
    <dgm:pt modelId="{B91EF67A-3289-4C54-B438-693C7B32F4AD}" type="sibTrans" cxnId="{D03CC013-5A89-4DB1-8D52-573EBE70D496}">
      <dgm:prSet/>
      <dgm:spPr/>
      <dgm:t>
        <a:bodyPr/>
        <a:lstStyle/>
        <a:p>
          <a:endParaRPr lang="en-US"/>
        </a:p>
      </dgm:t>
    </dgm:pt>
    <dgm:pt modelId="{24A51DAD-ACE6-4B55-9048-2F775FAA90AE}">
      <dgm:prSet/>
      <dgm:spPr/>
      <dgm:t>
        <a:bodyPr/>
        <a:lstStyle/>
        <a:p>
          <a:r>
            <a:rPr lang="en-US" b="1" i="0"/>
            <a:t>ACCUMILATED WEALTH</a:t>
          </a:r>
          <a:endParaRPr lang="en-US"/>
        </a:p>
      </dgm:t>
    </dgm:pt>
    <dgm:pt modelId="{7BFE47E7-D1E9-4842-AF31-19B337BA5AB7}" type="parTrans" cxnId="{D7BC3BF3-CAFF-457A-96AC-2F929B30BB8F}">
      <dgm:prSet/>
      <dgm:spPr/>
      <dgm:t>
        <a:bodyPr/>
        <a:lstStyle/>
        <a:p>
          <a:endParaRPr lang="en-US"/>
        </a:p>
      </dgm:t>
    </dgm:pt>
    <dgm:pt modelId="{F4E23E91-EC98-4370-A8FC-8AE137030C3A}" type="sibTrans" cxnId="{D7BC3BF3-CAFF-457A-96AC-2F929B30BB8F}">
      <dgm:prSet/>
      <dgm:spPr/>
      <dgm:t>
        <a:bodyPr/>
        <a:lstStyle/>
        <a:p>
          <a:endParaRPr lang="en-US"/>
        </a:p>
      </dgm:t>
    </dgm:pt>
    <dgm:pt modelId="{C6EA0D41-92C6-4B79-A91A-6F9F3E2088D9}" type="pres">
      <dgm:prSet presAssocID="{03F3D0A7-5E2C-4527-B02A-68FAEA5CEB32}" presName="linear" presStyleCnt="0">
        <dgm:presLayoutVars>
          <dgm:animLvl val="lvl"/>
          <dgm:resizeHandles val="exact"/>
        </dgm:presLayoutVars>
      </dgm:prSet>
      <dgm:spPr/>
    </dgm:pt>
    <dgm:pt modelId="{4C82A343-BACA-4108-977F-D3D15A08B595}" type="pres">
      <dgm:prSet presAssocID="{0C02BCD5-1CBB-4CE6-AD59-A47A5ACDF3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AAC4721-81A7-4D03-8A2B-DA068868DC04}" type="pres">
      <dgm:prSet presAssocID="{ED9DC094-02C9-42A4-A3EE-7C7F93322D51}" presName="spacer" presStyleCnt="0"/>
      <dgm:spPr/>
    </dgm:pt>
    <dgm:pt modelId="{4A784DC9-DEE8-44C9-B790-8CBE276F8E53}" type="pres">
      <dgm:prSet presAssocID="{7E699A3F-A5E5-4ABB-BD53-513E5EE357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3992925-1274-4027-8029-38161C6B9A12}" type="pres">
      <dgm:prSet presAssocID="{2B5B46B6-3BA1-4F47-896B-39A97C3453C9}" presName="spacer" presStyleCnt="0"/>
      <dgm:spPr/>
    </dgm:pt>
    <dgm:pt modelId="{E26650C4-5BFD-4D4C-9BD3-08CFE78F51F7}" type="pres">
      <dgm:prSet presAssocID="{F5C2CA9B-9B03-450F-B246-F75AB4017F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0DFBF7-3C17-46EA-A2ED-A24EDB2EFC82}" type="pres">
      <dgm:prSet presAssocID="{A076852D-513C-44D9-A436-24D6B1C9E5F1}" presName="spacer" presStyleCnt="0"/>
      <dgm:spPr/>
    </dgm:pt>
    <dgm:pt modelId="{EE7D9245-C633-464E-85BC-DDA6288980C2}" type="pres">
      <dgm:prSet presAssocID="{29BC77BD-03E7-4E65-B603-8AAB948B89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8DC1043-92E4-4BFD-8B6E-801C8CE55423}" type="pres">
      <dgm:prSet presAssocID="{B91EF67A-3289-4C54-B438-693C7B32F4AD}" presName="spacer" presStyleCnt="0"/>
      <dgm:spPr/>
    </dgm:pt>
    <dgm:pt modelId="{E8474DDC-6DD0-4D70-846A-AE631ADB3C12}" type="pres">
      <dgm:prSet presAssocID="{24A51DAD-ACE6-4B55-9048-2F775FAA90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B35BF03-74BB-4FA0-8BD8-F004A81A5DA5}" type="presOf" srcId="{7E699A3F-A5E5-4ABB-BD53-513E5EE357E7}" destId="{4A784DC9-DEE8-44C9-B790-8CBE276F8E53}" srcOrd="0" destOrd="0" presId="urn:microsoft.com/office/officeart/2005/8/layout/vList2"/>
    <dgm:cxn modelId="{420EB00B-4D61-432F-9FF4-E6788A364ED9}" type="presOf" srcId="{0C02BCD5-1CBB-4CE6-AD59-A47A5ACDF3AF}" destId="{4C82A343-BACA-4108-977F-D3D15A08B595}" srcOrd="0" destOrd="0" presId="urn:microsoft.com/office/officeart/2005/8/layout/vList2"/>
    <dgm:cxn modelId="{BFAEEC0E-AF5D-4C29-810B-ACE6E5B22178}" srcId="{03F3D0A7-5E2C-4527-B02A-68FAEA5CEB32}" destId="{7E699A3F-A5E5-4ABB-BD53-513E5EE357E7}" srcOrd="1" destOrd="0" parTransId="{C91D0D69-1902-492C-B52E-6FF5C3BF57D3}" sibTransId="{2B5B46B6-3BA1-4F47-896B-39A97C3453C9}"/>
    <dgm:cxn modelId="{D03CC013-5A89-4DB1-8D52-573EBE70D496}" srcId="{03F3D0A7-5E2C-4527-B02A-68FAEA5CEB32}" destId="{29BC77BD-03E7-4E65-B603-8AAB948B8990}" srcOrd="3" destOrd="0" parTransId="{36A34C51-27CB-4487-9855-43DB597DDEB8}" sibTransId="{B91EF67A-3289-4C54-B438-693C7B32F4AD}"/>
    <dgm:cxn modelId="{9DE32F39-75DD-40E8-8EA7-AC2191EA227D}" type="presOf" srcId="{29BC77BD-03E7-4E65-B603-8AAB948B8990}" destId="{EE7D9245-C633-464E-85BC-DDA6288980C2}" srcOrd="0" destOrd="0" presId="urn:microsoft.com/office/officeart/2005/8/layout/vList2"/>
    <dgm:cxn modelId="{00A4813D-711A-4D4D-B563-2AC10EEF1F92}" type="presOf" srcId="{24A51DAD-ACE6-4B55-9048-2F775FAA90AE}" destId="{E8474DDC-6DD0-4D70-846A-AE631ADB3C12}" srcOrd="0" destOrd="0" presId="urn:microsoft.com/office/officeart/2005/8/layout/vList2"/>
    <dgm:cxn modelId="{AEE0D574-5B83-4AA2-B151-510066BD71F1}" type="presOf" srcId="{03F3D0A7-5E2C-4527-B02A-68FAEA5CEB32}" destId="{C6EA0D41-92C6-4B79-A91A-6F9F3E2088D9}" srcOrd="0" destOrd="0" presId="urn:microsoft.com/office/officeart/2005/8/layout/vList2"/>
    <dgm:cxn modelId="{A4072C7A-F68A-4A6A-AF80-219AC03198B1}" srcId="{03F3D0A7-5E2C-4527-B02A-68FAEA5CEB32}" destId="{F5C2CA9B-9B03-450F-B246-F75AB4017FC4}" srcOrd="2" destOrd="0" parTransId="{479CD25F-C8A6-435C-A0A2-A6D27E2B20BA}" sibTransId="{A076852D-513C-44D9-A436-24D6B1C9E5F1}"/>
    <dgm:cxn modelId="{74A7A8AB-2A38-4379-B2C0-FD83B40EF96F}" srcId="{03F3D0A7-5E2C-4527-B02A-68FAEA5CEB32}" destId="{0C02BCD5-1CBB-4CE6-AD59-A47A5ACDF3AF}" srcOrd="0" destOrd="0" parTransId="{BE994D33-22EA-4A74-88C2-ED5D588FDDB4}" sibTransId="{ED9DC094-02C9-42A4-A3EE-7C7F93322D51}"/>
    <dgm:cxn modelId="{D7BC3BF3-CAFF-457A-96AC-2F929B30BB8F}" srcId="{03F3D0A7-5E2C-4527-B02A-68FAEA5CEB32}" destId="{24A51DAD-ACE6-4B55-9048-2F775FAA90AE}" srcOrd="4" destOrd="0" parTransId="{7BFE47E7-D1E9-4842-AF31-19B337BA5AB7}" sibTransId="{F4E23E91-EC98-4370-A8FC-8AE137030C3A}"/>
    <dgm:cxn modelId="{3457D7F9-0AC1-4764-92AB-C77835EDFBE3}" type="presOf" srcId="{F5C2CA9B-9B03-450F-B246-F75AB4017FC4}" destId="{E26650C4-5BFD-4D4C-9BD3-08CFE78F51F7}" srcOrd="0" destOrd="0" presId="urn:microsoft.com/office/officeart/2005/8/layout/vList2"/>
    <dgm:cxn modelId="{979D37D5-03C1-4635-9AFD-195ECF9CDC75}" type="presParOf" srcId="{C6EA0D41-92C6-4B79-A91A-6F9F3E2088D9}" destId="{4C82A343-BACA-4108-977F-D3D15A08B595}" srcOrd="0" destOrd="0" presId="urn:microsoft.com/office/officeart/2005/8/layout/vList2"/>
    <dgm:cxn modelId="{C2834C19-1060-438B-96CD-52B3BBE51621}" type="presParOf" srcId="{C6EA0D41-92C6-4B79-A91A-6F9F3E2088D9}" destId="{4AAC4721-81A7-4D03-8A2B-DA068868DC04}" srcOrd="1" destOrd="0" presId="urn:microsoft.com/office/officeart/2005/8/layout/vList2"/>
    <dgm:cxn modelId="{6273DEDF-714F-4E0D-9865-633DC9C61F94}" type="presParOf" srcId="{C6EA0D41-92C6-4B79-A91A-6F9F3E2088D9}" destId="{4A784DC9-DEE8-44C9-B790-8CBE276F8E53}" srcOrd="2" destOrd="0" presId="urn:microsoft.com/office/officeart/2005/8/layout/vList2"/>
    <dgm:cxn modelId="{3B913EFD-536D-4DCD-9025-03955FD4101D}" type="presParOf" srcId="{C6EA0D41-92C6-4B79-A91A-6F9F3E2088D9}" destId="{D3992925-1274-4027-8029-38161C6B9A12}" srcOrd="3" destOrd="0" presId="urn:microsoft.com/office/officeart/2005/8/layout/vList2"/>
    <dgm:cxn modelId="{C6121D9B-0BDA-40FB-A7CE-D7F9103A98CC}" type="presParOf" srcId="{C6EA0D41-92C6-4B79-A91A-6F9F3E2088D9}" destId="{E26650C4-5BFD-4D4C-9BD3-08CFE78F51F7}" srcOrd="4" destOrd="0" presId="urn:microsoft.com/office/officeart/2005/8/layout/vList2"/>
    <dgm:cxn modelId="{8353A8DB-C8E7-47BF-BB33-90E677D9BE69}" type="presParOf" srcId="{C6EA0D41-92C6-4B79-A91A-6F9F3E2088D9}" destId="{170DFBF7-3C17-46EA-A2ED-A24EDB2EFC82}" srcOrd="5" destOrd="0" presId="urn:microsoft.com/office/officeart/2005/8/layout/vList2"/>
    <dgm:cxn modelId="{B85B702A-07B7-4DB5-8816-7F8484528906}" type="presParOf" srcId="{C6EA0D41-92C6-4B79-A91A-6F9F3E2088D9}" destId="{EE7D9245-C633-464E-85BC-DDA6288980C2}" srcOrd="6" destOrd="0" presId="urn:microsoft.com/office/officeart/2005/8/layout/vList2"/>
    <dgm:cxn modelId="{32944DE2-770F-48CD-9F8F-FA61D66617AF}" type="presParOf" srcId="{C6EA0D41-92C6-4B79-A91A-6F9F3E2088D9}" destId="{F8DC1043-92E4-4BFD-8B6E-801C8CE55423}" srcOrd="7" destOrd="0" presId="urn:microsoft.com/office/officeart/2005/8/layout/vList2"/>
    <dgm:cxn modelId="{12553186-A7D4-4C8C-92A0-A4E6F05ACC5D}" type="presParOf" srcId="{C6EA0D41-92C6-4B79-A91A-6F9F3E2088D9}" destId="{E8474DDC-6DD0-4D70-846A-AE631ADB3C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97B53B-AA8E-4E1D-A904-DA882F7070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6F9FE0-4607-4B14-9D6F-0DEB943562E9}">
      <dgm:prSet/>
      <dgm:spPr/>
      <dgm:t>
        <a:bodyPr/>
        <a:lstStyle/>
        <a:p>
          <a:r>
            <a:rPr lang="en-US" b="1" i="0"/>
            <a:t>Use a licensed and reputable contractor</a:t>
          </a:r>
          <a:endParaRPr lang="en-US"/>
        </a:p>
      </dgm:t>
    </dgm:pt>
    <dgm:pt modelId="{8CAE10E4-E8DA-46B8-9F1D-D3D95FED2226}" type="parTrans" cxnId="{B366BD67-8BB8-462D-87A6-0B41AA726CC4}">
      <dgm:prSet/>
      <dgm:spPr/>
      <dgm:t>
        <a:bodyPr/>
        <a:lstStyle/>
        <a:p>
          <a:endParaRPr lang="en-US"/>
        </a:p>
      </dgm:t>
    </dgm:pt>
    <dgm:pt modelId="{42EEF707-1DB0-47DD-BA23-A7B6A951CB21}" type="sibTrans" cxnId="{B366BD67-8BB8-462D-87A6-0B41AA726CC4}">
      <dgm:prSet/>
      <dgm:spPr/>
      <dgm:t>
        <a:bodyPr/>
        <a:lstStyle/>
        <a:p>
          <a:endParaRPr lang="en-US"/>
        </a:p>
      </dgm:t>
    </dgm:pt>
    <dgm:pt modelId="{7833B4DE-7E34-42DD-8848-CB707D35B1B7}">
      <dgm:prSet/>
      <dgm:spPr/>
      <dgm:t>
        <a:bodyPr/>
        <a:lstStyle/>
        <a:p>
          <a:r>
            <a:rPr lang="en-US" b="1" i="0"/>
            <a:t>Get multiple estimates</a:t>
          </a:r>
          <a:endParaRPr lang="en-US"/>
        </a:p>
      </dgm:t>
    </dgm:pt>
    <dgm:pt modelId="{75F948A5-1A86-43C5-8FBD-C56EDCCD8B0D}" type="parTrans" cxnId="{A858514D-BDFA-4DFA-B6D7-1DA6EA2C71B7}">
      <dgm:prSet/>
      <dgm:spPr/>
      <dgm:t>
        <a:bodyPr/>
        <a:lstStyle/>
        <a:p>
          <a:endParaRPr lang="en-US"/>
        </a:p>
      </dgm:t>
    </dgm:pt>
    <dgm:pt modelId="{05CFB232-0AE7-4155-9304-EE58F117FFFE}" type="sibTrans" cxnId="{A858514D-BDFA-4DFA-B6D7-1DA6EA2C71B7}">
      <dgm:prSet/>
      <dgm:spPr/>
      <dgm:t>
        <a:bodyPr/>
        <a:lstStyle/>
        <a:p>
          <a:endParaRPr lang="en-US"/>
        </a:p>
      </dgm:t>
    </dgm:pt>
    <dgm:pt modelId="{6B768BF0-5A01-476D-A6AB-6763E1EFCDCA}">
      <dgm:prSet/>
      <dgm:spPr/>
      <dgm:t>
        <a:bodyPr/>
        <a:lstStyle/>
        <a:p>
          <a:r>
            <a:rPr lang="en-US" b="1" i="0"/>
            <a:t>Get a timeline of completion</a:t>
          </a:r>
          <a:endParaRPr lang="en-US"/>
        </a:p>
      </dgm:t>
    </dgm:pt>
    <dgm:pt modelId="{92BD363E-89E0-419F-8F80-CF4B462FA5AB}" type="parTrans" cxnId="{458F0D01-566A-4FD5-B48D-0840C9A662B4}">
      <dgm:prSet/>
      <dgm:spPr/>
      <dgm:t>
        <a:bodyPr/>
        <a:lstStyle/>
        <a:p>
          <a:endParaRPr lang="en-US"/>
        </a:p>
      </dgm:t>
    </dgm:pt>
    <dgm:pt modelId="{9A69A4EE-66A8-4B40-B8FE-8BD7D26ACD2A}" type="sibTrans" cxnId="{458F0D01-566A-4FD5-B48D-0840C9A662B4}">
      <dgm:prSet/>
      <dgm:spPr/>
      <dgm:t>
        <a:bodyPr/>
        <a:lstStyle/>
        <a:p>
          <a:endParaRPr lang="en-US"/>
        </a:p>
      </dgm:t>
    </dgm:pt>
    <dgm:pt modelId="{E572059E-6CB6-4233-9F07-7FAC80043C77}">
      <dgm:prSet/>
      <dgm:spPr/>
      <dgm:t>
        <a:bodyPr/>
        <a:lstStyle/>
        <a:p>
          <a:r>
            <a:rPr lang="en-US" b="1" i="0"/>
            <a:t>Be wary of constantly changing costs</a:t>
          </a:r>
          <a:endParaRPr lang="en-US"/>
        </a:p>
      </dgm:t>
    </dgm:pt>
    <dgm:pt modelId="{803337B6-F693-49A9-9D7C-954D34D7F292}" type="parTrans" cxnId="{95AF81AA-2085-4B5A-A58D-2D942F9B6376}">
      <dgm:prSet/>
      <dgm:spPr/>
      <dgm:t>
        <a:bodyPr/>
        <a:lstStyle/>
        <a:p>
          <a:endParaRPr lang="en-US"/>
        </a:p>
      </dgm:t>
    </dgm:pt>
    <dgm:pt modelId="{5BED0681-C10A-4672-85F6-22B124AD7707}" type="sibTrans" cxnId="{95AF81AA-2085-4B5A-A58D-2D942F9B6376}">
      <dgm:prSet/>
      <dgm:spPr/>
      <dgm:t>
        <a:bodyPr/>
        <a:lstStyle/>
        <a:p>
          <a:endParaRPr lang="en-US"/>
        </a:p>
      </dgm:t>
    </dgm:pt>
    <dgm:pt modelId="{7842CC2A-A8CB-4E22-B5C9-E0A160689418}">
      <dgm:prSet/>
      <dgm:spPr/>
      <dgm:t>
        <a:bodyPr/>
        <a:lstStyle/>
        <a:p>
          <a:r>
            <a:rPr lang="en-US" b="1" i="0"/>
            <a:t>There is a limit on how much money you must pay up front</a:t>
          </a:r>
          <a:endParaRPr lang="en-US"/>
        </a:p>
      </dgm:t>
    </dgm:pt>
    <dgm:pt modelId="{4FDF51F9-9CB1-4BAE-8683-5A0F05428E31}" type="parTrans" cxnId="{BF545A1C-918D-44A8-83D9-23C129E5516D}">
      <dgm:prSet/>
      <dgm:spPr/>
      <dgm:t>
        <a:bodyPr/>
        <a:lstStyle/>
        <a:p>
          <a:endParaRPr lang="en-US"/>
        </a:p>
      </dgm:t>
    </dgm:pt>
    <dgm:pt modelId="{3C678692-8E31-47D6-B4B1-4EEC43FA93A2}" type="sibTrans" cxnId="{BF545A1C-918D-44A8-83D9-23C129E5516D}">
      <dgm:prSet/>
      <dgm:spPr/>
      <dgm:t>
        <a:bodyPr/>
        <a:lstStyle/>
        <a:p>
          <a:endParaRPr lang="en-US"/>
        </a:p>
      </dgm:t>
    </dgm:pt>
    <dgm:pt modelId="{5F521E90-E0B9-449F-9C58-E6520E58496C}">
      <dgm:prSet/>
      <dgm:spPr/>
      <dgm:t>
        <a:bodyPr/>
        <a:lstStyle/>
        <a:p>
          <a:r>
            <a:rPr lang="en-US" b="1" i="0"/>
            <a:t>Report suspected fraud</a:t>
          </a:r>
          <a:endParaRPr lang="en-US"/>
        </a:p>
      </dgm:t>
    </dgm:pt>
    <dgm:pt modelId="{EDC97E2B-C747-45AE-A0BB-9AF1ADE78E67}" type="parTrans" cxnId="{909BAC1A-3D43-4FA2-B43F-F02F5ACFB4F8}">
      <dgm:prSet/>
      <dgm:spPr/>
      <dgm:t>
        <a:bodyPr/>
        <a:lstStyle/>
        <a:p>
          <a:endParaRPr lang="en-US"/>
        </a:p>
      </dgm:t>
    </dgm:pt>
    <dgm:pt modelId="{E79DBB54-81D5-4841-8239-F704FFA11052}" type="sibTrans" cxnId="{909BAC1A-3D43-4FA2-B43F-F02F5ACFB4F8}">
      <dgm:prSet/>
      <dgm:spPr/>
      <dgm:t>
        <a:bodyPr/>
        <a:lstStyle/>
        <a:p>
          <a:endParaRPr lang="en-US"/>
        </a:p>
      </dgm:t>
    </dgm:pt>
    <dgm:pt modelId="{348F634E-3320-49E8-A450-70C5FF66A87C}" type="pres">
      <dgm:prSet presAssocID="{8397B53B-AA8E-4E1D-A904-DA882F7070E3}" presName="linear" presStyleCnt="0">
        <dgm:presLayoutVars>
          <dgm:animLvl val="lvl"/>
          <dgm:resizeHandles val="exact"/>
        </dgm:presLayoutVars>
      </dgm:prSet>
      <dgm:spPr/>
    </dgm:pt>
    <dgm:pt modelId="{36035700-DA8C-4308-9619-B86D694C2B26}" type="pres">
      <dgm:prSet presAssocID="{436F9FE0-4607-4B14-9D6F-0DEB943562E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1D37C6-6188-4B0C-9B7F-0B65A1B68FA9}" type="pres">
      <dgm:prSet presAssocID="{42EEF707-1DB0-47DD-BA23-A7B6A951CB21}" presName="spacer" presStyleCnt="0"/>
      <dgm:spPr/>
    </dgm:pt>
    <dgm:pt modelId="{8A5FA1B5-207B-4785-B14C-1210B161B640}" type="pres">
      <dgm:prSet presAssocID="{7833B4DE-7E34-42DD-8848-CB707D35B1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84B162-3A01-4E6A-BCB4-AC9D90DBE832}" type="pres">
      <dgm:prSet presAssocID="{05CFB232-0AE7-4155-9304-EE58F117FFFE}" presName="spacer" presStyleCnt="0"/>
      <dgm:spPr/>
    </dgm:pt>
    <dgm:pt modelId="{3B539A61-D916-4D68-A962-B06C719C6D6C}" type="pres">
      <dgm:prSet presAssocID="{6B768BF0-5A01-476D-A6AB-6763E1EFCD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CDCD76C-CC40-4DFB-A93F-82968784D466}" type="pres">
      <dgm:prSet presAssocID="{9A69A4EE-66A8-4B40-B8FE-8BD7D26ACD2A}" presName="spacer" presStyleCnt="0"/>
      <dgm:spPr/>
    </dgm:pt>
    <dgm:pt modelId="{8FA41BC8-BA30-4418-9127-2904AB6BCACA}" type="pres">
      <dgm:prSet presAssocID="{E572059E-6CB6-4233-9F07-7FAC80043C7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B723C6C-9628-4B7F-90EE-434FABB4C3D0}" type="pres">
      <dgm:prSet presAssocID="{5BED0681-C10A-4672-85F6-22B124AD7707}" presName="spacer" presStyleCnt="0"/>
      <dgm:spPr/>
    </dgm:pt>
    <dgm:pt modelId="{46A7BEAA-D41F-46A5-9119-BF4966AD08C5}" type="pres">
      <dgm:prSet presAssocID="{7842CC2A-A8CB-4E22-B5C9-E0A16068941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59937BB-989D-48C3-A6A7-042ACC4064F5}" type="pres">
      <dgm:prSet presAssocID="{3C678692-8E31-47D6-B4B1-4EEC43FA93A2}" presName="spacer" presStyleCnt="0"/>
      <dgm:spPr/>
    </dgm:pt>
    <dgm:pt modelId="{AA8C4748-CF2F-4C32-8C4E-1B350A0516BB}" type="pres">
      <dgm:prSet presAssocID="{5F521E90-E0B9-449F-9C58-E6520E58496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58F0D01-566A-4FD5-B48D-0840C9A662B4}" srcId="{8397B53B-AA8E-4E1D-A904-DA882F7070E3}" destId="{6B768BF0-5A01-476D-A6AB-6763E1EFCDCA}" srcOrd="2" destOrd="0" parTransId="{92BD363E-89E0-419F-8F80-CF4B462FA5AB}" sibTransId="{9A69A4EE-66A8-4B40-B8FE-8BD7D26ACD2A}"/>
    <dgm:cxn modelId="{06DC980E-3642-4AC2-94CC-74857AA985E8}" type="presOf" srcId="{7842CC2A-A8CB-4E22-B5C9-E0A160689418}" destId="{46A7BEAA-D41F-46A5-9119-BF4966AD08C5}" srcOrd="0" destOrd="0" presId="urn:microsoft.com/office/officeart/2005/8/layout/vList2"/>
    <dgm:cxn modelId="{909BAC1A-3D43-4FA2-B43F-F02F5ACFB4F8}" srcId="{8397B53B-AA8E-4E1D-A904-DA882F7070E3}" destId="{5F521E90-E0B9-449F-9C58-E6520E58496C}" srcOrd="5" destOrd="0" parTransId="{EDC97E2B-C747-45AE-A0BB-9AF1ADE78E67}" sibTransId="{E79DBB54-81D5-4841-8239-F704FFA11052}"/>
    <dgm:cxn modelId="{BF545A1C-918D-44A8-83D9-23C129E5516D}" srcId="{8397B53B-AA8E-4E1D-A904-DA882F7070E3}" destId="{7842CC2A-A8CB-4E22-B5C9-E0A160689418}" srcOrd="4" destOrd="0" parTransId="{4FDF51F9-9CB1-4BAE-8683-5A0F05428E31}" sibTransId="{3C678692-8E31-47D6-B4B1-4EEC43FA93A2}"/>
    <dgm:cxn modelId="{3346F62A-A48D-4A15-B10E-B6B96C753F0A}" type="presOf" srcId="{E572059E-6CB6-4233-9F07-7FAC80043C77}" destId="{8FA41BC8-BA30-4418-9127-2904AB6BCACA}" srcOrd="0" destOrd="0" presId="urn:microsoft.com/office/officeart/2005/8/layout/vList2"/>
    <dgm:cxn modelId="{9A0A8331-66AA-4594-9C1F-EC7F20E52EB3}" type="presOf" srcId="{6B768BF0-5A01-476D-A6AB-6763E1EFCDCA}" destId="{3B539A61-D916-4D68-A962-B06C719C6D6C}" srcOrd="0" destOrd="0" presId="urn:microsoft.com/office/officeart/2005/8/layout/vList2"/>
    <dgm:cxn modelId="{E74BA65D-476B-4B91-B6E5-011D6AA3B6CE}" type="presOf" srcId="{8397B53B-AA8E-4E1D-A904-DA882F7070E3}" destId="{348F634E-3320-49E8-A450-70C5FF66A87C}" srcOrd="0" destOrd="0" presId="urn:microsoft.com/office/officeart/2005/8/layout/vList2"/>
    <dgm:cxn modelId="{B366BD67-8BB8-462D-87A6-0B41AA726CC4}" srcId="{8397B53B-AA8E-4E1D-A904-DA882F7070E3}" destId="{436F9FE0-4607-4B14-9D6F-0DEB943562E9}" srcOrd="0" destOrd="0" parTransId="{8CAE10E4-E8DA-46B8-9F1D-D3D95FED2226}" sibTransId="{42EEF707-1DB0-47DD-BA23-A7B6A951CB21}"/>
    <dgm:cxn modelId="{A858514D-BDFA-4DFA-B6D7-1DA6EA2C71B7}" srcId="{8397B53B-AA8E-4E1D-A904-DA882F7070E3}" destId="{7833B4DE-7E34-42DD-8848-CB707D35B1B7}" srcOrd="1" destOrd="0" parTransId="{75F948A5-1A86-43C5-8FBD-C56EDCCD8B0D}" sibTransId="{05CFB232-0AE7-4155-9304-EE58F117FFFE}"/>
    <dgm:cxn modelId="{E756A596-CBA0-4DA1-8436-48BDC5A8FDDC}" type="presOf" srcId="{7833B4DE-7E34-42DD-8848-CB707D35B1B7}" destId="{8A5FA1B5-207B-4785-B14C-1210B161B640}" srcOrd="0" destOrd="0" presId="urn:microsoft.com/office/officeart/2005/8/layout/vList2"/>
    <dgm:cxn modelId="{95AF81AA-2085-4B5A-A58D-2D942F9B6376}" srcId="{8397B53B-AA8E-4E1D-A904-DA882F7070E3}" destId="{E572059E-6CB6-4233-9F07-7FAC80043C77}" srcOrd="3" destOrd="0" parTransId="{803337B6-F693-49A9-9D7C-954D34D7F292}" sibTransId="{5BED0681-C10A-4672-85F6-22B124AD7707}"/>
    <dgm:cxn modelId="{E6FA0EBD-3212-4FA1-980C-969A7B8A3C02}" type="presOf" srcId="{5F521E90-E0B9-449F-9C58-E6520E58496C}" destId="{AA8C4748-CF2F-4C32-8C4E-1B350A0516BB}" srcOrd="0" destOrd="0" presId="urn:microsoft.com/office/officeart/2005/8/layout/vList2"/>
    <dgm:cxn modelId="{8F7F66E7-5D79-4521-B6B9-761C51F889CF}" type="presOf" srcId="{436F9FE0-4607-4B14-9D6F-0DEB943562E9}" destId="{36035700-DA8C-4308-9619-B86D694C2B26}" srcOrd="0" destOrd="0" presId="urn:microsoft.com/office/officeart/2005/8/layout/vList2"/>
    <dgm:cxn modelId="{9AB91F6C-7079-4308-835C-9898B7520B26}" type="presParOf" srcId="{348F634E-3320-49E8-A450-70C5FF66A87C}" destId="{36035700-DA8C-4308-9619-B86D694C2B26}" srcOrd="0" destOrd="0" presId="urn:microsoft.com/office/officeart/2005/8/layout/vList2"/>
    <dgm:cxn modelId="{2318B0EB-D615-451B-B80D-DCD9842D6B2F}" type="presParOf" srcId="{348F634E-3320-49E8-A450-70C5FF66A87C}" destId="{D31D37C6-6188-4B0C-9B7F-0B65A1B68FA9}" srcOrd="1" destOrd="0" presId="urn:microsoft.com/office/officeart/2005/8/layout/vList2"/>
    <dgm:cxn modelId="{82C9A615-A00E-45C2-BCCA-F658BADF4316}" type="presParOf" srcId="{348F634E-3320-49E8-A450-70C5FF66A87C}" destId="{8A5FA1B5-207B-4785-B14C-1210B161B640}" srcOrd="2" destOrd="0" presId="urn:microsoft.com/office/officeart/2005/8/layout/vList2"/>
    <dgm:cxn modelId="{32355341-E393-4C81-8B57-8D7F0E5ECB1F}" type="presParOf" srcId="{348F634E-3320-49E8-A450-70C5FF66A87C}" destId="{C484B162-3A01-4E6A-BCB4-AC9D90DBE832}" srcOrd="3" destOrd="0" presId="urn:microsoft.com/office/officeart/2005/8/layout/vList2"/>
    <dgm:cxn modelId="{3815286E-0EFC-4443-95AC-DFA36A14325C}" type="presParOf" srcId="{348F634E-3320-49E8-A450-70C5FF66A87C}" destId="{3B539A61-D916-4D68-A962-B06C719C6D6C}" srcOrd="4" destOrd="0" presId="urn:microsoft.com/office/officeart/2005/8/layout/vList2"/>
    <dgm:cxn modelId="{11E741AA-26F8-4B0C-B714-8183DDB0C0E4}" type="presParOf" srcId="{348F634E-3320-49E8-A450-70C5FF66A87C}" destId="{CCDCD76C-CC40-4DFB-A93F-82968784D466}" srcOrd="5" destOrd="0" presId="urn:microsoft.com/office/officeart/2005/8/layout/vList2"/>
    <dgm:cxn modelId="{BA009EA2-6D67-4006-8755-E918EF9A0936}" type="presParOf" srcId="{348F634E-3320-49E8-A450-70C5FF66A87C}" destId="{8FA41BC8-BA30-4418-9127-2904AB6BCACA}" srcOrd="6" destOrd="0" presId="urn:microsoft.com/office/officeart/2005/8/layout/vList2"/>
    <dgm:cxn modelId="{ED14D94C-3C10-4F8F-9F38-E031E6A2791D}" type="presParOf" srcId="{348F634E-3320-49E8-A450-70C5FF66A87C}" destId="{7B723C6C-9628-4B7F-90EE-434FABB4C3D0}" srcOrd="7" destOrd="0" presId="urn:microsoft.com/office/officeart/2005/8/layout/vList2"/>
    <dgm:cxn modelId="{3411FDF5-9D05-4F4D-BADC-A9A7394CBC31}" type="presParOf" srcId="{348F634E-3320-49E8-A450-70C5FF66A87C}" destId="{46A7BEAA-D41F-46A5-9119-BF4966AD08C5}" srcOrd="8" destOrd="0" presId="urn:microsoft.com/office/officeart/2005/8/layout/vList2"/>
    <dgm:cxn modelId="{B62870EB-FB52-4F77-A275-FF3448287B1B}" type="presParOf" srcId="{348F634E-3320-49E8-A450-70C5FF66A87C}" destId="{859937BB-989D-48C3-A6A7-042ACC4064F5}" srcOrd="9" destOrd="0" presId="urn:microsoft.com/office/officeart/2005/8/layout/vList2"/>
    <dgm:cxn modelId="{E674460A-55D5-4712-8BD7-4498D271B590}" type="presParOf" srcId="{348F634E-3320-49E8-A450-70C5FF66A87C}" destId="{AA8C4748-CF2F-4C32-8C4E-1B350A0516B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B5C05C-D47E-4E8B-8A95-6D90FF7E0A0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E835805-B609-404E-B8FB-F187604DBE27}">
      <dgm:prSet/>
      <dgm:spPr/>
      <dgm:t>
        <a:bodyPr/>
        <a:lstStyle/>
        <a:p>
          <a:r>
            <a:rPr lang="en-US" b="1" dirty="0"/>
            <a:t>Email Scams</a:t>
          </a:r>
          <a:endParaRPr lang="en-US" dirty="0"/>
        </a:p>
      </dgm:t>
    </dgm:pt>
    <dgm:pt modelId="{0BFC41AC-E211-44A7-AC6B-695C2119BE1A}" type="parTrans" cxnId="{F48C6222-57A5-4CA5-B35C-4BFB6E97CF69}">
      <dgm:prSet/>
      <dgm:spPr/>
      <dgm:t>
        <a:bodyPr/>
        <a:lstStyle/>
        <a:p>
          <a:endParaRPr lang="en-US"/>
        </a:p>
      </dgm:t>
    </dgm:pt>
    <dgm:pt modelId="{7133856A-CA15-4708-BF1C-98DC29EA1848}" type="sibTrans" cxnId="{F48C6222-57A5-4CA5-B35C-4BFB6E97CF69}">
      <dgm:prSet/>
      <dgm:spPr/>
      <dgm:t>
        <a:bodyPr/>
        <a:lstStyle/>
        <a:p>
          <a:endParaRPr lang="en-US"/>
        </a:p>
      </dgm:t>
    </dgm:pt>
    <dgm:pt modelId="{7C0108F7-A594-4E3D-892B-ACA7287D70C0}">
      <dgm:prSet/>
      <dgm:spPr/>
      <dgm:t>
        <a:bodyPr/>
        <a:lstStyle/>
        <a:p>
          <a:r>
            <a:rPr lang="en-US" b="1"/>
            <a:t>Texting Scams</a:t>
          </a:r>
          <a:endParaRPr lang="en-US"/>
        </a:p>
      </dgm:t>
    </dgm:pt>
    <dgm:pt modelId="{68E8FE00-1FCC-47A5-8185-8DDD6A53D98A}" type="parTrans" cxnId="{06C03A50-B1A9-4288-AD4C-97034548B654}">
      <dgm:prSet/>
      <dgm:spPr/>
      <dgm:t>
        <a:bodyPr/>
        <a:lstStyle/>
        <a:p>
          <a:endParaRPr lang="en-US"/>
        </a:p>
      </dgm:t>
    </dgm:pt>
    <dgm:pt modelId="{C7492073-F8EE-4954-9113-AF81471F702F}" type="sibTrans" cxnId="{06C03A50-B1A9-4288-AD4C-97034548B654}">
      <dgm:prSet/>
      <dgm:spPr/>
      <dgm:t>
        <a:bodyPr/>
        <a:lstStyle/>
        <a:p>
          <a:endParaRPr lang="en-US"/>
        </a:p>
      </dgm:t>
    </dgm:pt>
    <dgm:pt modelId="{8EE2933A-4BC1-4803-8B00-5331338239E1}">
      <dgm:prSet/>
      <dgm:spPr/>
      <dgm:t>
        <a:bodyPr/>
        <a:lstStyle/>
        <a:p>
          <a:r>
            <a:rPr lang="en-US" b="1"/>
            <a:t>Dating Site/Love Scams</a:t>
          </a:r>
          <a:endParaRPr lang="en-US"/>
        </a:p>
      </dgm:t>
    </dgm:pt>
    <dgm:pt modelId="{82F1874D-7FA3-4815-A004-2F4E577FFAC0}" type="parTrans" cxnId="{429A72A6-D0E9-4271-8B11-6F18A26E706D}">
      <dgm:prSet/>
      <dgm:spPr/>
      <dgm:t>
        <a:bodyPr/>
        <a:lstStyle/>
        <a:p>
          <a:endParaRPr lang="en-US"/>
        </a:p>
      </dgm:t>
    </dgm:pt>
    <dgm:pt modelId="{93883094-B801-42BE-B8EB-EDBE73122DBC}" type="sibTrans" cxnId="{429A72A6-D0E9-4271-8B11-6F18A26E706D}">
      <dgm:prSet/>
      <dgm:spPr/>
      <dgm:t>
        <a:bodyPr/>
        <a:lstStyle/>
        <a:p>
          <a:endParaRPr lang="en-US"/>
        </a:p>
      </dgm:t>
    </dgm:pt>
    <dgm:pt modelId="{90E7CA9B-85D3-4EA8-96E1-2E2157F10CF8}">
      <dgm:prSet/>
      <dgm:spPr/>
      <dgm:t>
        <a:bodyPr/>
        <a:lstStyle/>
        <a:p>
          <a:r>
            <a:rPr lang="en-US" b="1"/>
            <a:t>Phone Scams</a:t>
          </a:r>
          <a:endParaRPr lang="en-US"/>
        </a:p>
      </dgm:t>
    </dgm:pt>
    <dgm:pt modelId="{18E58FF2-D9DB-485B-A807-6232109C1A36}" type="parTrans" cxnId="{8F64B0C3-5ADF-451D-9282-AFBF56A3601A}">
      <dgm:prSet/>
      <dgm:spPr/>
      <dgm:t>
        <a:bodyPr/>
        <a:lstStyle/>
        <a:p>
          <a:endParaRPr lang="en-US"/>
        </a:p>
      </dgm:t>
    </dgm:pt>
    <dgm:pt modelId="{E0ECC56D-D63F-41B3-A93E-AB49E9CEC633}" type="sibTrans" cxnId="{8F64B0C3-5ADF-451D-9282-AFBF56A3601A}">
      <dgm:prSet/>
      <dgm:spPr/>
      <dgm:t>
        <a:bodyPr/>
        <a:lstStyle/>
        <a:p>
          <a:endParaRPr lang="en-US"/>
        </a:p>
      </dgm:t>
    </dgm:pt>
    <dgm:pt modelId="{ED5716EC-019A-424B-9963-D10254A29777}">
      <dgm:prSet/>
      <dgm:spPr/>
      <dgm:t>
        <a:bodyPr/>
        <a:lstStyle/>
        <a:p>
          <a:r>
            <a:rPr lang="en-US" b="1"/>
            <a:t>Phishing Scams</a:t>
          </a:r>
          <a:endParaRPr lang="en-US"/>
        </a:p>
      </dgm:t>
    </dgm:pt>
    <dgm:pt modelId="{8EDA4522-A430-4001-AC96-0DCBAC0A313C}" type="parTrans" cxnId="{EF9A8102-20D0-462A-84D3-4ACC6706133E}">
      <dgm:prSet/>
      <dgm:spPr/>
      <dgm:t>
        <a:bodyPr/>
        <a:lstStyle/>
        <a:p>
          <a:endParaRPr lang="en-US"/>
        </a:p>
      </dgm:t>
    </dgm:pt>
    <dgm:pt modelId="{40038297-5EA4-4C42-AA12-6AAB138A47CC}" type="sibTrans" cxnId="{EF9A8102-20D0-462A-84D3-4ACC6706133E}">
      <dgm:prSet/>
      <dgm:spPr/>
      <dgm:t>
        <a:bodyPr/>
        <a:lstStyle/>
        <a:p>
          <a:endParaRPr lang="en-US"/>
        </a:p>
      </dgm:t>
    </dgm:pt>
    <dgm:pt modelId="{AABA0587-5AFB-40D8-B69D-7863F43546FE}">
      <dgm:prSet/>
      <dgm:spPr/>
      <dgm:t>
        <a:bodyPr/>
        <a:lstStyle/>
        <a:p>
          <a:r>
            <a:rPr lang="en-US" b="1"/>
            <a:t>Marketplace Scams</a:t>
          </a:r>
          <a:endParaRPr lang="en-US"/>
        </a:p>
      </dgm:t>
    </dgm:pt>
    <dgm:pt modelId="{81253187-4789-44A0-B1DC-F678E9216A05}" type="parTrans" cxnId="{01282074-CFEE-4CD4-B8A4-71D28B7D94F1}">
      <dgm:prSet/>
      <dgm:spPr/>
      <dgm:t>
        <a:bodyPr/>
        <a:lstStyle/>
        <a:p>
          <a:endParaRPr lang="en-US"/>
        </a:p>
      </dgm:t>
    </dgm:pt>
    <dgm:pt modelId="{71CDBC27-5341-42B1-BC9A-A60202D6A8A2}" type="sibTrans" cxnId="{01282074-CFEE-4CD4-B8A4-71D28B7D94F1}">
      <dgm:prSet/>
      <dgm:spPr/>
      <dgm:t>
        <a:bodyPr/>
        <a:lstStyle/>
        <a:p>
          <a:endParaRPr lang="en-US"/>
        </a:p>
      </dgm:t>
    </dgm:pt>
    <dgm:pt modelId="{6A8F9AA3-FAF0-460C-93E5-B24F7F566639}">
      <dgm:prSet/>
      <dgm:spPr/>
      <dgm:t>
        <a:bodyPr/>
        <a:lstStyle/>
        <a:p>
          <a:r>
            <a:rPr lang="en-US" b="1"/>
            <a:t>Card Skimmers</a:t>
          </a:r>
          <a:endParaRPr lang="en-US"/>
        </a:p>
      </dgm:t>
    </dgm:pt>
    <dgm:pt modelId="{65C07C3F-E7C9-4590-BE1B-EFCA6D198420}" type="parTrans" cxnId="{05BAB9A1-7392-41EE-97AB-3359CB04066F}">
      <dgm:prSet/>
      <dgm:spPr/>
      <dgm:t>
        <a:bodyPr/>
        <a:lstStyle/>
        <a:p>
          <a:endParaRPr lang="en-US"/>
        </a:p>
      </dgm:t>
    </dgm:pt>
    <dgm:pt modelId="{0CF2B988-4F9C-4E49-8D3B-2B67F81E4120}" type="sibTrans" cxnId="{05BAB9A1-7392-41EE-97AB-3359CB04066F}">
      <dgm:prSet/>
      <dgm:spPr/>
      <dgm:t>
        <a:bodyPr/>
        <a:lstStyle/>
        <a:p>
          <a:endParaRPr lang="en-US"/>
        </a:p>
      </dgm:t>
    </dgm:pt>
    <dgm:pt modelId="{83F8665C-D129-4F31-B418-AA49EF20B6EA}">
      <dgm:prSet/>
      <dgm:spPr/>
      <dgm:t>
        <a:bodyPr/>
        <a:lstStyle/>
        <a:p>
          <a:r>
            <a:rPr lang="en-US" b="1"/>
            <a:t>Government Agency Scams</a:t>
          </a:r>
          <a:endParaRPr lang="en-US"/>
        </a:p>
      </dgm:t>
    </dgm:pt>
    <dgm:pt modelId="{D34936E2-D299-4A87-B5EE-BF61B1555C25}" type="parTrans" cxnId="{1F3D6C6B-9B64-4A49-AE59-36DD9D1CC1AA}">
      <dgm:prSet/>
      <dgm:spPr/>
      <dgm:t>
        <a:bodyPr/>
        <a:lstStyle/>
        <a:p>
          <a:endParaRPr lang="en-US"/>
        </a:p>
      </dgm:t>
    </dgm:pt>
    <dgm:pt modelId="{E7B0F2A9-2D97-4DE2-9377-EC2D975F6DB4}" type="sibTrans" cxnId="{1F3D6C6B-9B64-4A49-AE59-36DD9D1CC1AA}">
      <dgm:prSet/>
      <dgm:spPr/>
      <dgm:t>
        <a:bodyPr/>
        <a:lstStyle/>
        <a:p>
          <a:endParaRPr lang="en-US"/>
        </a:p>
      </dgm:t>
    </dgm:pt>
    <dgm:pt modelId="{957AD320-E950-416F-9417-179D56079ACD}" type="pres">
      <dgm:prSet presAssocID="{94B5C05C-D47E-4E8B-8A95-6D90FF7E0A04}" presName="linear" presStyleCnt="0">
        <dgm:presLayoutVars>
          <dgm:animLvl val="lvl"/>
          <dgm:resizeHandles val="exact"/>
        </dgm:presLayoutVars>
      </dgm:prSet>
      <dgm:spPr/>
    </dgm:pt>
    <dgm:pt modelId="{8B8EC16D-46D4-4E28-A3C4-890A943E4B42}" type="pres">
      <dgm:prSet presAssocID="{8E835805-B609-404E-B8FB-F187604DBE2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B663E93-57ED-4B61-99BB-24490052A67B}" type="pres">
      <dgm:prSet presAssocID="{7133856A-CA15-4708-BF1C-98DC29EA1848}" presName="spacer" presStyleCnt="0"/>
      <dgm:spPr/>
    </dgm:pt>
    <dgm:pt modelId="{BDF180A8-F146-4A55-AB6D-F519B71533A7}" type="pres">
      <dgm:prSet presAssocID="{7C0108F7-A594-4E3D-892B-ACA7287D70C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B495DD2-44FD-4C52-BBD9-61D2F1F5D8AC}" type="pres">
      <dgm:prSet presAssocID="{C7492073-F8EE-4954-9113-AF81471F702F}" presName="spacer" presStyleCnt="0"/>
      <dgm:spPr/>
    </dgm:pt>
    <dgm:pt modelId="{F04A0BE0-F2AF-4393-A8AB-16CC8DCF1294}" type="pres">
      <dgm:prSet presAssocID="{8EE2933A-4BC1-4803-8B00-5331338239E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532751A-1DF9-4E18-B0B4-07D653AAD7FC}" type="pres">
      <dgm:prSet presAssocID="{93883094-B801-42BE-B8EB-EDBE73122DBC}" presName="spacer" presStyleCnt="0"/>
      <dgm:spPr/>
    </dgm:pt>
    <dgm:pt modelId="{5F3502C9-8D08-43D2-BC70-0B598D9246FC}" type="pres">
      <dgm:prSet presAssocID="{90E7CA9B-85D3-4EA8-96E1-2E2157F10CF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3C52163-7C5F-42FA-B643-99CD3CD0FC66}" type="pres">
      <dgm:prSet presAssocID="{E0ECC56D-D63F-41B3-A93E-AB49E9CEC633}" presName="spacer" presStyleCnt="0"/>
      <dgm:spPr/>
    </dgm:pt>
    <dgm:pt modelId="{4601DBB3-ADB1-445D-AF37-66A275E787D8}" type="pres">
      <dgm:prSet presAssocID="{ED5716EC-019A-424B-9963-D10254A2977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FF7B16D-FF8B-4B5D-8162-95CF06DB7A4B}" type="pres">
      <dgm:prSet presAssocID="{40038297-5EA4-4C42-AA12-6AAB138A47CC}" presName="spacer" presStyleCnt="0"/>
      <dgm:spPr/>
    </dgm:pt>
    <dgm:pt modelId="{CD432FD4-BCB6-4EE6-A239-189A9451E78E}" type="pres">
      <dgm:prSet presAssocID="{AABA0587-5AFB-40D8-B69D-7863F43546F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ECFD47E-8954-43B3-9CFF-5CEABC5751C6}" type="pres">
      <dgm:prSet presAssocID="{71CDBC27-5341-42B1-BC9A-A60202D6A8A2}" presName="spacer" presStyleCnt="0"/>
      <dgm:spPr/>
    </dgm:pt>
    <dgm:pt modelId="{2849C3FC-07A7-44D9-A0F8-F8240631439E}" type="pres">
      <dgm:prSet presAssocID="{6A8F9AA3-FAF0-460C-93E5-B24F7F56663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A0391ED-295E-4753-B5B0-1993A339773A}" type="pres">
      <dgm:prSet presAssocID="{0CF2B988-4F9C-4E49-8D3B-2B67F81E4120}" presName="spacer" presStyleCnt="0"/>
      <dgm:spPr/>
    </dgm:pt>
    <dgm:pt modelId="{BDF6106B-2C41-4CE2-8B0C-6CF479B0511C}" type="pres">
      <dgm:prSet presAssocID="{83F8665C-D129-4F31-B418-AA49EF20B6E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F9A8102-20D0-462A-84D3-4ACC6706133E}" srcId="{94B5C05C-D47E-4E8B-8A95-6D90FF7E0A04}" destId="{ED5716EC-019A-424B-9963-D10254A29777}" srcOrd="4" destOrd="0" parTransId="{8EDA4522-A430-4001-AC96-0DCBAC0A313C}" sibTransId="{40038297-5EA4-4C42-AA12-6AAB138A47CC}"/>
    <dgm:cxn modelId="{8387B908-959C-419E-B6D0-279B38E15CBD}" type="presOf" srcId="{8E835805-B609-404E-B8FB-F187604DBE27}" destId="{8B8EC16D-46D4-4E28-A3C4-890A943E4B42}" srcOrd="0" destOrd="0" presId="urn:microsoft.com/office/officeart/2005/8/layout/vList2"/>
    <dgm:cxn modelId="{F48C6222-57A5-4CA5-B35C-4BFB6E97CF69}" srcId="{94B5C05C-D47E-4E8B-8A95-6D90FF7E0A04}" destId="{8E835805-B609-404E-B8FB-F187604DBE27}" srcOrd="0" destOrd="0" parTransId="{0BFC41AC-E211-44A7-AC6B-695C2119BE1A}" sibTransId="{7133856A-CA15-4708-BF1C-98DC29EA1848}"/>
    <dgm:cxn modelId="{C2EAF045-C7CF-43FA-9F7C-99820B451D38}" type="presOf" srcId="{6A8F9AA3-FAF0-460C-93E5-B24F7F566639}" destId="{2849C3FC-07A7-44D9-A0F8-F8240631439E}" srcOrd="0" destOrd="0" presId="urn:microsoft.com/office/officeart/2005/8/layout/vList2"/>
    <dgm:cxn modelId="{1F3D6C6B-9B64-4A49-AE59-36DD9D1CC1AA}" srcId="{94B5C05C-D47E-4E8B-8A95-6D90FF7E0A04}" destId="{83F8665C-D129-4F31-B418-AA49EF20B6EA}" srcOrd="7" destOrd="0" parTransId="{D34936E2-D299-4A87-B5EE-BF61B1555C25}" sibTransId="{E7B0F2A9-2D97-4DE2-9377-EC2D975F6DB4}"/>
    <dgm:cxn modelId="{49C32E6D-F0D1-442D-8D50-302DA3D12AFC}" type="presOf" srcId="{83F8665C-D129-4F31-B418-AA49EF20B6EA}" destId="{BDF6106B-2C41-4CE2-8B0C-6CF479B0511C}" srcOrd="0" destOrd="0" presId="urn:microsoft.com/office/officeart/2005/8/layout/vList2"/>
    <dgm:cxn modelId="{06C03A50-B1A9-4288-AD4C-97034548B654}" srcId="{94B5C05C-D47E-4E8B-8A95-6D90FF7E0A04}" destId="{7C0108F7-A594-4E3D-892B-ACA7287D70C0}" srcOrd="1" destOrd="0" parTransId="{68E8FE00-1FCC-47A5-8185-8DDD6A53D98A}" sibTransId="{C7492073-F8EE-4954-9113-AF81471F702F}"/>
    <dgm:cxn modelId="{BD106F71-3984-4042-8D5A-03BF075345C1}" type="presOf" srcId="{7C0108F7-A594-4E3D-892B-ACA7287D70C0}" destId="{BDF180A8-F146-4A55-AB6D-F519B71533A7}" srcOrd="0" destOrd="0" presId="urn:microsoft.com/office/officeart/2005/8/layout/vList2"/>
    <dgm:cxn modelId="{01282074-CFEE-4CD4-B8A4-71D28B7D94F1}" srcId="{94B5C05C-D47E-4E8B-8A95-6D90FF7E0A04}" destId="{AABA0587-5AFB-40D8-B69D-7863F43546FE}" srcOrd="5" destOrd="0" parTransId="{81253187-4789-44A0-B1DC-F678E9216A05}" sibTransId="{71CDBC27-5341-42B1-BC9A-A60202D6A8A2}"/>
    <dgm:cxn modelId="{05BAB9A1-7392-41EE-97AB-3359CB04066F}" srcId="{94B5C05C-D47E-4E8B-8A95-6D90FF7E0A04}" destId="{6A8F9AA3-FAF0-460C-93E5-B24F7F566639}" srcOrd="6" destOrd="0" parTransId="{65C07C3F-E7C9-4590-BE1B-EFCA6D198420}" sibTransId="{0CF2B988-4F9C-4E49-8D3B-2B67F81E4120}"/>
    <dgm:cxn modelId="{429A72A6-D0E9-4271-8B11-6F18A26E706D}" srcId="{94B5C05C-D47E-4E8B-8A95-6D90FF7E0A04}" destId="{8EE2933A-4BC1-4803-8B00-5331338239E1}" srcOrd="2" destOrd="0" parTransId="{82F1874D-7FA3-4815-A004-2F4E577FFAC0}" sibTransId="{93883094-B801-42BE-B8EB-EDBE73122DBC}"/>
    <dgm:cxn modelId="{16278AA9-9721-459D-8BA7-8B9512EB22EA}" type="presOf" srcId="{8EE2933A-4BC1-4803-8B00-5331338239E1}" destId="{F04A0BE0-F2AF-4393-A8AB-16CC8DCF1294}" srcOrd="0" destOrd="0" presId="urn:microsoft.com/office/officeart/2005/8/layout/vList2"/>
    <dgm:cxn modelId="{9DE8BAB0-0F9A-42DA-BB35-CEF0A36187DF}" type="presOf" srcId="{94B5C05C-D47E-4E8B-8A95-6D90FF7E0A04}" destId="{957AD320-E950-416F-9417-179D56079ACD}" srcOrd="0" destOrd="0" presId="urn:microsoft.com/office/officeart/2005/8/layout/vList2"/>
    <dgm:cxn modelId="{8F64B0C3-5ADF-451D-9282-AFBF56A3601A}" srcId="{94B5C05C-D47E-4E8B-8A95-6D90FF7E0A04}" destId="{90E7CA9B-85D3-4EA8-96E1-2E2157F10CF8}" srcOrd="3" destOrd="0" parTransId="{18E58FF2-D9DB-485B-A807-6232109C1A36}" sibTransId="{E0ECC56D-D63F-41B3-A93E-AB49E9CEC633}"/>
    <dgm:cxn modelId="{D3CD70CE-6BA6-4859-9B2B-2B5B4DCB67DC}" type="presOf" srcId="{ED5716EC-019A-424B-9963-D10254A29777}" destId="{4601DBB3-ADB1-445D-AF37-66A275E787D8}" srcOrd="0" destOrd="0" presId="urn:microsoft.com/office/officeart/2005/8/layout/vList2"/>
    <dgm:cxn modelId="{B808EFE9-1D77-4F56-AD68-667B092886CB}" type="presOf" srcId="{90E7CA9B-85D3-4EA8-96E1-2E2157F10CF8}" destId="{5F3502C9-8D08-43D2-BC70-0B598D9246FC}" srcOrd="0" destOrd="0" presId="urn:microsoft.com/office/officeart/2005/8/layout/vList2"/>
    <dgm:cxn modelId="{0F8A85FA-4523-4869-9A0A-3040444F85DF}" type="presOf" srcId="{AABA0587-5AFB-40D8-B69D-7863F43546FE}" destId="{CD432FD4-BCB6-4EE6-A239-189A9451E78E}" srcOrd="0" destOrd="0" presId="urn:microsoft.com/office/officeart/2005/8/layout/vList2"/>
    <dgm:cxn modelId="{F75EE7F5-CB8F-4DF4-ADE3-6FE8F8707D11}" type="presParOf" srcId="{957AD320-E950-416F-9417-179D56079ACD}" destId="{8B8EC16D-46D4-4E28-A3C4-890A943E4B42}" srcOrd="0" destOrd="0" presId="urn:microsoft.com/office/officeart/2005/8/layout/vList2"/>
    <dgm:cxn modelId="{3639B820-242F-431F-BA4A-1BEA5EE18110}" type="presParOf" srcId="{957AD320-E950-416F-9417-179D56079ACD}" destId="{0B663E93-57ED-4B61-99BB-24490052A67B}" srcOrd="1" destOrd="0" presId="urn:microsoft.com/office/officeart/2005/8/layout/vList2"/>
    <dgm:cxn modelId="{96036446-17BB-4C15-B23A-A8FDB33CC0D2}" type="presParOf" srcId="{957AD320-E950-416F-9417-179D56079ACD}" destId="{BDF180A8-F146-4A55-AB6D-F519B71533A7}" srcOrd="2" destOrd="0" presId="urn:microsoft.com/office/officeart/2005/8/layout/vList2"/>
    <dgm:cxn modelId="{84C1E65E-8DD5-456F-9879-629267864EB0}" type="presParOf" srcId="{957AD320-E950-416F-9417-179D56079ACD}" destId="{7B495DD2-44FD-4C52-BBD9-61D2F1F5D8AC}" srcOrd="3" destOrd="0" presId="urn:microsoft.com/office/officeart/2005/8/layout/vList2"/>
    <dgm:cxn modelId="{EBA308DF-6CD3-42BE-90F7-B65A1213ABA2}" type="presParOf" srcId="{957AD320-E950-416F-9417-179D56079ACD}" destId="{F04A0BE0-F2AF-4393-A8AB-16CC8DCF1294}" srcOrd="4" destOrd="0" presId="urn:microsoft.com/office/officeart/2005/8/layout/vList2"/>
    <dgm:cxn modelId="{264D6933-4909-482D-A155-7021EC776328}" type="presParOf" srcId="{957AD320-E950-416F-9417-179D56079ACD}" destId="{C532751A-1DF9-4E18-B0B4-07D653AAD7FC}" srcOrd="5" destOrd="0" presId="urn:microsoft.com/office/officeart/2005/8/layout/vList2"/>
    <dgm:cxn modelId="{3E217C7B-EAD4-4A78-9DCC-891D8DD3D51D}" type="presParOf" srcId="{957AD320-E950-416F-9417-179D56079ACD}" destId="{5F3502C9-8D08-43D2-BC70-0B598D9246FC}" srcOrd="6" destOrd="0" presId="urn:microsoft.com/office/officeart/2005/8/layout/vList2"/>
    <dgm:cxn modelId="{93ECEF33-CF99-459E-BD9D-9329CDEEBC01}" type="presParOf" srcId="{957AD320-E950-416F-9417-179D56079ACD}" destId="{B3C52163-7C5F-42FA-B643-99CD3CD0FC66}" srcOrd="7" destOrd="0" presId="urn:microsoft.com/office/officeart/2005/8/layout/vList2"/>
    <dgm:cxn modelId="{99042509-15CA-49DB-8859-45EBC774A488}" type="presParOf" srcId="{957AD320-E950-416F-9417-179D56079ACD}" destId="{4601DBB3-ADB1-445D-AF37-66A275E787D8}" srcOrd="8" destOrd="0" presId="urn:microsoft.com/office/officeart/2005/8/layout/vList2"/>
    <dgm:cxn modelId="{AD3EE827-5AC1-49B3-88C5-4F0497692077}" type="presParOf" srcId="{957AD320-E950-416F-9417-179D56079ACD}" destId="{1FF7B16D-FF8B-4B5D-8162-95CF06DB7A4B}" srcOrd="9" destOrd="0" presId="urn:microsoft.com/office/officeart/2005/8/layout/vList2"/>
    <dgm:cxn modelId="{45A25FED-9C61-45D0-9724-12B9E7652454}" type="presParOf" srcId="{957AD320-E950-416F-9417-179D56079ACD}" destId="{CD432FD4-BCB6-4EE6-A239-189A9451E78E}" srcOrd="10" destOrd="0" presId="urn:microsoft.com/office/officeart/2005/8/layout/vList2"/>
    <dgm:cxn modelId="{2C47D710-CA32-43B0-A0CF-6E28B4B06118}" type="presParOf" srcId="{957AD320-E950-416F-9417-179D56079ACD}" destId="{FECFD47E-8954-43B3-9CFF-5CEABC5751C6}" srcOrd="11" destOrd="0" presId="urn:microsoft.com/office/officeart/2005/8/layout/vList2"/>
    <dgm:cxn modelId="{AAFBCA1D-F32E-42AC-A807-4D630294DA11}" type="presParOf" srcId="{957AD320-E950-416F-9417-179D56079ACD}" destId="{2849C3FC-07A7-44D9-A0F8-F8240631439E}" srcOrd="12" destOrd="0" presId="urn:microsoft.com/office/officeart/2005/8/layout/vList2"/>
    <dgm:cxn modelId="{266BE136-FADA-4943-A167-F79980266FA0}" type="presParOf" srcId="{957AD320-E950-416F-9417-179D56079ACD}" destId="{7A0391ED-295E-4753-B5B0-1993A339773A}" srcOrd="13" destOrd="0" presId="urn:microsoft.com/office/officeart/2005/8/layout/vList2"/>
    <dgm:cxn modelId="{D675AF82-6017-4664-AF42-9CD082FC44A7}" type="presParOf" srcId="{957AD320-E950-416F-9417-179D56079ACD}" destId="{BDF6106B-2C41-4CE2-8B0C-6CF479B0511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C3DCD-7AC2-4E94-B24A-1B8A6A0516E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475A85-ACA6-4DFF-9842-94323F9FF048}">
      <dgm:prSet/>
      <dgm:spPr/>
      <dgm:t>
        <a:bodyPr/>
        <a:lstStyle/>
        <a:p>
          <a:r>
            <a:rPr lang="en-US" b="1"/>
            <a:t>Do not open email attachments or accept social media friend requests from people you don’t really know. </a:t>
          </a:r>
          <a:endParaRPr lang="en-US"/>
        </a:p>
      </dgm:t>
    </dgm:pt>
    <dgm:pt modelId="{B217806F-3CB1-4694-81CC-98FCBD0D61AF}" type="parTrans" cxnId="{41AF3069-6EA4-4580-A010-B49AEB76438C}">
      <dgm:prSet/>
      <dgm:spPr/>
      <dgm:t>
        <a:bodyPr/>
        <a:lstStyle/>
        <a:p>
          <a:endParaRPr lang="en-US"/>
        </a:p>
      </dgm:t>
    </dgm:pt>
    <dgm:pt modelId="{1451B034-8DC7-411F-AEA5-3A2CF9EFAF75}" type="sibTrans" cxnId="{41AF3069-6EA4-4580-A010-B49AEB76438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8F4FCFA-571F-49BB-8F95-1EBE6A02113D}">
      <dgm:prSet/>
      <dgm:spPr/>
      <dgm:t>
        <a:bodyPr/>
        <a:lstStyle/>
        <a:p>
          <a:r>
            <a:rPr lang="en-US" b="1"/>
            <a:t>Be aware of ANY request from a financial institution (credit card company, bank, insurance company, etc.) If you do business with that company, only contact them by phone, app, or through their legitimate website. </a:t>
          </a:r>
          <a:endParaRPr lang="en-US"/>
        </a:p>
      </dgm:t>
    </dgm:pt>
    <dgm:pt modelId="{6C489FF3-4B09-4967-9218-0AE3C6984BB8}" type="parTrans" cxnId="{E181C885-1864-472B-A42A-E9088432C1A1}">
      <dgm:prSet/>
      <dgm:spPr/>
      <dgm:t>
        <a:bodyPr/>
        <a:lstStyle/>
        <a:p>
          <a:endParaRPr lang="en-US"/>
        </a:p>
      </dgm:t>
    </dgm:pt>
    <dgm:pt modelId="{A1A9F83E-2309-4AD9-BC24-201369956EE0}" type="sibTrans" cxnId="{E181C885-1864-472B-A42A-E9088432C1A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D6EF4C5-A03A-45F5-B729-A22E2CEE8643}">
      <dgm:prSet/>
      <dgm:spPr/>
      <dgm:t>
        <a:bodyPr/>
        <a:lstStyle/>
        <a:p>
          <a:r>
            <a:rPr lang="en-US" b="1"/>
            <a:t>Modern Phishing emails can appear very real and take you to websites that may look legitimate. DO NOT follow a link. </a:t>
          </a:r>
          <a:endParaRPr lang="en-US"/>
        </a:p>
      </dgm:t>
    </dgm:pt>
    <dgm:pt modelId="{86FA6AFB-9FCF-4E61-A5E7-1E499BB703A6}" type="parTrans" cxnId="{5F7E9196-7FFC-4BF7-835F-3FBAB5EC4188}">
      <dgm:prSet/>
      <dgm:spPr/>
      <dgm:t>
        <a:bodyPr/>
        <a:lstStyle/>
        <a:p>
          <a:endParaRPr lang="en-US"/>
        </a:p>
      </dgm:t>
    </dgm:pt>
    <dgm:pt modelId="{1D8F28BD-B86D-4505-BF24-D15306644274}" type="sibTrans" cxnId="{5F7E9196-7FFC-4BF7-835F-3FBAB5EC418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C5011CA-1E36-47B1-9640-9047E78AD9FC}" type="pres">
      <dgm:prSet presAssocID="{9F5C3DCD-7AC2-4E94-B24A-1B8A6A0516E9}" presName="Name0" presStyleCnt="0">
        <dgm:presLayoutVars>
          <dgm:animLvl val="lvl"/>
          <dgm:resizeHandles val="exact"/>
        </dgm:presLayoutVars>
      </dgm:prSet>
      <dgm:spPr/>
    </dgm:pt>
    <dgm:pt modelId="{E57344E6-D876-496D-A185-67D5EC5A05B4}" type="pres">
      <dgm:prSet presAssocID="{81475A85-ACA6-4DFF-9842-94323F9FF048}" presName="compositeNode" presStyleCnt="0">
        <dgm:presLayoutVars>
          <dgm:bulletEnabled val="1"/>
        </dgm:presLayoutVars>
      </dgm:prSet>
      <dgm:spPr/>
    </dgm:pt>
    <dgm:pt modelId="{E2401CF5-91CB-49C3-B99A-4E9E7E76D175}" type="pres">
      <dgm:prSet presAssocID="{81475A85-ACA6-4DFF-9842-94323F9FF048}" presName="bgRect" presStyleLbl="bgAccFollowNode1" presStyleIdx="0" presStyleCnt="3"/>
      <dgm:spPr/>
    </dgm:pt>
    <dgm:pt modelId="{1BD577F4-87ED-444D-BEF0-8209EBDBC69E}" type="pres">
      <dgm:prSet presAssocID="{1451B034-8DC7-411F-AEA5-3A2CF9EFAF7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686D113-4DF4-45B6-9478-4965FDAA52A9}" type="pres">
      <dgm:prSet presAssocID="{81475A85-ACA6-4DFF-9842-94323F9FF048}" presName="bottomLine" presStyleLbl="alignNode1" presStyleIdx="1" presStyleCnt="6">
        <dgm:presLayoutVars/>
      </dgm:prSet>
      <dgm:spPr/>
    </dgm:pt>
    <dgm:pt modelId="{C7BEAC57-2F6A-4378-A696-37280044D899}" type="pres">
      <dgm:prSet presAssocID="{81475A85-ACA6-4DFF-9842-94323F9FF048}" presName="nodeText" presStyleLbl="bgAccFollowNode1" presStyleIdx="0" presStyleCnt="3">
        <dgm:presLayoutVars>
          <dgm:bulletEnabled val="1"/>
        </dgm:presLayoutVars>
      </dgm:prSet>
      <dgm:spPr/>
    </dgm:pt>
    <dgm:pt modelId="{23F752ED-69EB-4319-86A6-67FD0AFCED4E}" type="pres">
      <dgm:prSet presAssocID="{1451B034-8DC7-411F-AEA5-3A2CF9EFAF75}" presName="sibTrans" presStyleCnt="0"/>
      <dgm:spPr/>
    </dgm:pt>
    <dgm:pt modelId="{F9E5B91D-86C7-44C1-8512-97241B463193}" type="pres">
      <dgm:prSet presAssocID="{A8F4FCFA-571F-49BB-8F95-1EBE6A02113D}" presName="compositeNode" presStyleCnt="0">
        <dgm:presLayoutVars>
          <dgm:bulletEnabled val="1"/>
        </dgm:presLayoutVars>
      </dgm:prSet>
      <dgm:spPr/>
    </dgm:pt>
    <dgm:pt modelId="{3FFAD5BF-335B-4A0F-91AC-47C695B4986F}" type="pres">
      <dgm:prSet presAssocID="{A8F4FCFA-571F-49BB-8F95-1EBE6A02113D}" presName="bgRect" presStyleLbl="bgAccFollowNode1" presStyleIdx="1" presStyleCnt="3"/>
      <dgm:spPr/>
    </dgm:pt>
    <dgm:pt modelId="{972FE4B0-B4E7-481D-B823-B561CAB9457B}" type="pres">
      <dgm:prSet presAssocID="{A1A9F83E-2309-4AD9-BC24-201369956EE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223A8CB-F23D-4452-98E2-567DCA668AEF}" type="pres">
      <dgm:prSet presAssocID="{A8F4FCFA-571F-49BB-8F95-1EBE6A02113D}" presName="bottomLine" presStyleLbl="alignNode1" presStyleIdx="3" presStyleCnt="6">
        <dgm:presLayoutVars/>
      </dgm:prSet>
      <dgm:spPr/>
    </dgm:pt>
    <dgm:pt modelId="{93E6DDC1-CF2C-418D-B4F6-70CDE637F4C2}" type="pres">
      <dgm:prSet presAssocID="{A8F4FCFA-571F-49BB-8F95-1EBE6A02113D}" presName="nodeText" presStyleLbl="bgAccFollowNode1" presStyleIdx="1" presStyleCnt="3">
        <dgm:presLayoutVars>
          <dgm:bulletEnabled val="1"/>
        </dgm:presLayoutVars>
      </dgm:prSet>
      <dgm:spPr/>
    </dgm:pt>
    <dgm:pt modelId="{536D75DB-F1A7-4853-B608-F673BBE6CDA3}" type="pres">
      <dgm:prSet presAssocID="{A1A9F83E-2309-4AD9-BC24-201369956EE0}" presName="sibTrans" presStyleCnt="0"/>
      <dgm:spPr/>
    </dgm:pt>
    <dgm:pt modelId="{0C33D546-0007-4CE3-8F4D-5F33B81E244D}" type="pres">
      <dgm:prSet presAssocID="{4D6EF4C5-A03A-45F5-B729-A22E2CEE8643}" presName="compositeNode" presStyleCnt="0">
        <dgm:presLayoutVars>
          <dgm:bulletEnabled val="1"/>
        </dgm:presLayoutVars>
      </dgm:prSet>
      <dgm:spPr/>
    </dgm:pt>
    <dgm:pt modelId="{473FF99C-1ADF-4AB1-9B70-88D44427FA13}" type="pres">
      <dgm:prSet presAssocID="{4D6EF4C5-A03A-45F5-B729-A22E2CEE8643}" presName="bgRect" presStyleLbl="bgAccFollowNode1" presStyleIdx="2" presStyleCnt="3"/>
      <dgm:spPr/>
    </dgm:pt>
    <dgm:pt modelId="{94E7F573-56CF-4B6B-9617-4C25C9515F71}" type="pres">
      <dgm:prSet presAssocID="{1D8F28BD-B86D-4505-BF24-D1530664427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30F3A2B-A781-4A0F-88AE-59E9C422BB88}" type="pres">
      <dgm:prSet presAssocID="{4D6EF4C5-A03A-45F5-B729-A22E2CEE8643}" presName="bottomLine" presStyleLbl="alignNode1" presStyleIdx="5" presStyleCnt="6">
        <dgm:presLayoutVars/>
      </dgm:prSet>
      <dgm:spPr/>
    </dgm:pt>
    <dgm:pt modelId="{E416DD41-4100-48B1-A959-AEF39982D9D7}" type="pres">
      <dgm:prSet presAssocID="{4D6EF4C5-A03A-45F5-B729-A22E2CEE864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50BC229-295C-451E-AB0E-CB6F6D5766E7}" type="presOf" srcId="{81475A85-ACA6-4DFF-9842-94323F9FF048}" destId="{C7BEAC57-2F6A-4378-A696-37280044D899}" srcOrd="1" destOrd="0" presId="urn:microsoft.com/office/officeart/2016/7/layout/BasicLinearProcessNumbered"/>
    <dgm:cxn modelId="{E1D7C92A-28CC-4F23-9912-5C533BA498EF}" type="presOf" srcId="{A8F4FCFA-571F-49BB-8F95-1EBE6A02113D}" destId="{3FFAD5BF-335B-4A0F-91AC-47C695B4986F}" srcOrd="0" destOrd="0" presId="urn:microsoft.com/office/officeart/2016/7/layout/BasicLinearProcessNumbered"/>
    <dgm:cxn modelId="{F2350B2F-3C94-4AB1-9FA4-613716F76825}" type="presOf" srcId="{1451B034-8DC7-411F-AEA5-3A2CF9EFAF75}" destId="{1BD577F4-87ED-444D-BEF0-8209EBDBC69E}" srcOrd="0" destOrd="0" presId="urn:microsoft.com/office/officeart/2016/7/layout/BasicLinearProcessNumbered"/>
    <dgm:cxn modelId="{F8CBF03C-DFAF-4EBF-9F62-CBD18044EAEF}" type="presOf" srcId="{A8F4FCFA-571F-49BB-8F95-1EBE6A02113D}" destId="{93E6DDC1-CF2C-418D-B4F6-70CDE637F4C2}" srcOrd="1" destOrd="0" presId="urn:microsoft.com/office/officeart/2016/7/layout/BasicLinearProcessNumbered"/>
    <dgm:cxn modelId="{41AF3069-6EA4-4580-A010-B49AEB76438C}" srcId="{9F5C3DCD-7AC2-4E94-B24A-1B8A6A0516E9}" destId="{81475A85-ACA6-4DFF-9842-94323F9FF048}" srcOrd="0" destOrd="0" parTransId="{B217806F-3CB1-4694-81CC-98FCBD0D61AF}" sibTransId="{1451B034-8DC7-411F-AEA5-3A2CF9EFAF75}"/>
    <dgm:cxn modelId="{E181C885-1864-472B-A42A-E9088432C1A1}" srcId="{9F5C3DCD-7AC2-4E94-B24A-1B8A6A0516E9}" destId="{A8F4FCFA-571F-49BB-8F95-1EBE6A02113D}" srcOrd="1" destOrd="0" parTransId="{6C489FF3-4B09-4967-9218-0AE3C6984BB8}" sibTransId="{A1A9F83E-2309-4AD9-BC24-201369956EE0}"/>
    <dgm:cxn modelId="{5F7E9196-7FFC-4BF7-835F-3FBAB5EC4188}" srcId="{9F5C3DCD-7AC2-4E94-B24A-1B8A6A0516E9}" destId="{4D6EF4C5-A03A-45F5-B729-A22E2CEE8643}" srcOrd="2" destOrd="0" parTransId="{86FA6AFB-9FCF-4E61-A5E7-1E499BB703A6}" sibTransId="{1D8F28BD-B86D-4505-BF24-D15306644274}"/>
    <dgm:cxn modelId="{BEDE8A98-77E0-434A-842F-D908F7504C7A}" type="presOf" srcId="{A1A9F83E-2309-4AD9-BC24-201369956EE0}" destId="{972FE4B0-B4E7-481D-B823-B561CAB9457B}" srcOrd="0" destOrd="0" presId="urn:microsoft.com/office/officeart/2016/7/layout/BasicLinearProcessNumbered"/>
    <dgm:cxn modelId="{7BFF94B5-AFA7-4EFE-9E14-3B304F1E8F91}" type="presOf" srcId="{9F5C3DCD-7AC2-4E94-B24A-1B8A6A0516E9}" destId="{5C5011CA-1E36-47B1-9640-9047E78AD9FC}" srcOrd="0" destOrd="0" presId="urn:microsoft.com/office/officeart/2016/7/layout/BasicLinearProcessNumbered"/>
    <dgm:cxn modelId="{814044CD-0230-43EA-8011-762C90491AAA}" type="presOf" srcId="{1D8F28BD-B86D-4505-BF24-D15306644274}" destId="{94E7F573-56CF-4B6B-9617-4C25C9515F71}" srcOrd="0" destOrd="0" presId="urn:microsoft.com/office/officeart/2016/7/layout/BasicLinearProcessNumbered"/>
    <dgm:cxn modelId="{8124F1D7-BA97-4386-8941-7FEE1402842D}" type="presOf" srcId="{4D6EF4C5-A03A-45F5-B729-A22E2CEE8643}" destId="{E416DD41-4100-48B1-A959-AEF39982D9D7}" srcOrd="1" destOrd="0" presId="urn:microsoft.com/office/officeart/2016/7/layout/BasicLinearProcessNumbered"/>
    <dgm:cxn modelId="{9BBDB6E1-9DA2-4AC1-8212-CC8234FDAC26}" type="presOf" srcId="{4D6EF4C5-A03A-45F5-B729-A22E2CEE8643}" destId="{473FF99C-1ADF-4AB1-9B70-88D44427FA13}" srcOrd="0" destOrd="0" presId="urn:microsoft.com/office/officeart/2016/7/layout/BasicLinearProcessNumbered"/>
    <dgm:cxn modelId="{64DA4CE2-4194-40FA-AE91-1EE7E8F4B2E7}" type="presOf" srcId="{81475A85-ACA6-4DFF-9842-94323F9FF048}" destId="{E2401CF5-91CB-49C3-B99A-4E9E7E76D175}" srcOrd="0" destOrd="0" presId="urn:microsoft.com/office/officeart/2016/7/layout/BasicLinearProcessNumbered"/>
    <dgm:cxn modelId="{705A8203-EE49-4BFA-8FCB-2518E7A4D651}" type="presParOf" srcId="{5C5011CA-1E36-47B1-9640-9047E78AD9FC}" destId="{E57344E6-D876-496D-A185-67D5EC5A05B4}" srcOrd="0" destOrd="0" presId="urn:microsoft.com/office/officeart/2016/7/layout/BasicLinearProcessNumbered"/>
    <dgm:cxn modelId="{838E91AB-ED50-4B7A-854C-17E9C4D679AE}" type="presParOf" srcId="{E57344E6-D876-496D-A185-67D5EC5A05B4}" destId="{E2401CF5-91CB-49C3-B99A-4E9E7E76D175}" srcOrd="0" destOrd="0" presId="urn:microsoft.com/office/officeart/2016/7/layout/BasicLinearProcessNumbered"/>
    <dgm:cxn modelId="{6B45C97D-C7E0-4152-AD42-49639428D87F}" type="presParOf" srcId="{E57344E6-D876-496D-A185-67D5EC5A05B4}" destId="{1BD577F4-87ED-444D-BEF0-8209EBDBC69E}" srcOrd="1" destOrd="0" presId="urn:microsoft.com/office/officeart/2016/7/layout/BasicLinearProcessNumbered"/>
    <dgm:cxn modelId="{44291CFB-BFAA-495C-94B2-9DC9883EEE4C}" type="presParOf" srcId="{E57344E6-D876-496D-A185-67D5EC5A05B4}" destId="{D686D113-4DF4-45B6-9478-4965FDAA52A9}" srcOrd="2" destOrd="0" presId="urn:microsoft.com/office/officeart/2016/7/layout/BasicLinearProcessNumbered"/>
    <dgm:cxn modelId="{CA9591DE-2683-4992-85B5-7FA461C8BFA7}" type="presParOf" srcId="{E57344E6-D876-496D-A185-67D5EC5A05B4}" destId="{C7BEAC57-2F6A-4378-A696-37280044D899}" srcOrd="3" destOrd="0" presId="urn:microsoft.com/office/officeart/2016/7/layout/BasicLinearProcessNumbered"/>
    <dgm:cxn modelId="{91A356BA-0E8E-4AAF-AEA2-F1481AD90FCC}" type="presParOf" srcId="{5C5011CA-1E36-47B1-9640-9047E78AD9FC}" destId="{23F752ED-69EB-4319-86A6-67FD0AFCED4E}" srcOrd="1" destOrd="0" presId="urn:microsoft.com/office/officeart/2016/7/layout/BasicLinearProcessNumbered"/>
    <dgm:cxn modelId="{AC147EB7-E14D-47F7-B325-7157B704CE9F}" type="presParOf" srcId="{5C5011CA-1E36-47B1-9640-9047E78AD9FC}" destId="{F9E5B91D-86C7-44C1-8512-97241B463193}" srcOrd="2" destOrd="0" presId="urn:microsoft.com/office/officeart/2016/7/layout/BasicLinearProcessNumbered"/>
    <dgm:cxn modelId="{BB451355-F49C-4D86-BF2D-4F0C877C23F2}" type="presParOf" srcId="{F9E5B91D-86C7-44C1-8512-97241B463193}" destId="{3FFAD5BF-335B-4A0F-91AC-47C695B4986F}" srcOrd="0" destOrd="0" presId="urn:microsoft.com/office/officeart/2016/7/layout/BasicLinearProcessNumbered"/>
    <dgm:cxn modelId="{441F8D5D-42B4-4D53-9D34-EDEF0CC45E1C}" type="presParOf" srcId="{F9E5B91D-86C7-44C1-8512-97241B463193}" destId="{972FE4B0-B4E7-481D-B823-B561CAB9457B}" srcOrd="1" destOrd="0" presId="urn:microsoft.com/office/officeart/2016/7/layout/BasicLinearProcessNumbered"/>
    <dgm:cxn modelId="{F8782C9B-E89B-4848-AE10-95E6F83A94CE}" type="presParOf" srcId="{F9E5B91D-86C7-44C1-8512-97241B463193}" destId="{7223A8CB-F23D-4452-98E2-567DCA668AEF}" srcOrd="2" destOrd="0" presId="urn:microsoft.com/office/officeart/2016/7/layout/BasicLinearProcessNumbered"/>
    <dgm:cxn modelId="{5E6CA34D-68F2-4F7A-83AB-BB50E5293671}" type="presParOf" srcId="{F9E5B91D-86C7-44C1-8512-97241B463193}" destId="{93E6DDC1-CF2C-418D-B4F6-70CDE637F4C2}" srcOrd="3" destOrd="0" presId="urn:microsoft.com/office/officeart/2016/7/layout/BasicLinearProcessNumbered"/>
    <dgm:cxn modelId="{994BE8E0-7E1C-42A4-902E-34C07335D2CA}" type="presParOf" srcId="{5C5011CA-1E36-47B1-9640-9047E78AD9FC}" destId="{536D75DB-F1A7-4853-B608-F673BBE6CDA3}" srcOrd="3" destOrd="0" presId="urn:microsoft.com/office/officeart/2016/7/layout/BasicLinearProcessNumbered"/>
    <dgm:cxn modelId="{416DB2E4-50C1-4392-849A-A016F7CAF1E7}" type="presParOf" srcId="{5C5011CA-1E36-47B1-9640-9047E78AD9FC}" destId="{0C33D546-0007-4CE3-8F4D-5F33B81E244D}" srcOrd="4" destOrd="0" presId="urn:microsoft.com/office/officeart/2016/7/layout/BasicLinearProcessNumbered"/>
    <dgm:cxn modelId="{E3A2C4B5-6A43-4E9A-8332-46D07EB2A0B9}" type="presParOf" srcId="{0C33D546-0007-4CE3-8F4D-5F33B81E244D}" destId="{473FF99C-1ADF-4AB1-9B70-88D44427FA13}" srcOrd="0" destOrd="0" presId="urn:microsoft.com/office/officeart/2016/7/layout/BasicLinearProcessNumbered"/>
    <dgm:cxn modelId="{5F25E1B8-9A57-43F4-9185-ACB044D0CB2A}" type="presParOf" srcId="{0C33D546-0007-4CE3-8F4D-5F33B81E244D}" destId="{94E7F573-56CF-4B6B-9617-4C25C9515F71}" srcOrd="1" destOrd="0" presId="urn:microsoft.com/office/officeart/2016/7/layout/BasicLinearProcessNumbered"/>
    <dgm:cxn modelId="{827EADDE-8BEB-40D4-BC92-6D717056D5FD}" type="presParOf" srcId="{0C33D546-0007-4CE3-8F4D-5F33B81E244D}" destId="{030F3A2B-A781-4A0F-88AE-59E9C422BB88}" srcOrd="2" destOrd="0" presId="urn:microsoft.com/office/officeart/2016/7/layout/BasicLinearProcessNumbered"/>
    <dgm:cxn modelId="{A92CE45C-4334-4BC5-B41B-E6BB2E6C74C0}" type="presParOf" srcId="{0C33D546-0007-4CE3-8F4D-5F33B81E244D}" destId="{E416DD41-4100-48B1-A959-AEF39982D9D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E97088-3FA0-4A17-B012-5CC24FE3262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43F462-CBB7-4A47-85C0-772047A14741}">
      <dgm:prSet/>
      <dgm:spPr/>
      <dgm:t>
        <a:bodyPr/>
        <a:lstStyle/>
        <a:p>
          <a:r>
            <a:rPr lang="en-US"/>
            <a:t>Friend requests over social media</a:t>
          </a:r>
        </a:p>
      </dgm:t>
    </dgm:pt>
    <dgm:pt modelId="{7DCB4CE1-E8AF-44B6-B6D2-41FA09E06A01}" type="parTrans" cxnId="{B4BC3226-4932-4DB5-B38F-CF51FA6A4430}">
      <dgm:prSet/>
      <dgm:spPr/>
      <dgm:t>
        <a:bodyPr/>
        <a:lstStyle/>
        <a:p>
          <a:endParaRPr lang="en-US"/>
        </a:p>
      </dgm:t>
    </dgm:pt>
    <dgm:pt modelId="{F8D17A56-457E-43F7-9FAE-429022A3C149}" type="sibTrans" cxnId="{B4BC3226-4932-4DB5-B38F-CF51FA6A4430}">
      <dgm:prSet/>
      <dgm:spPr/>
      <dgm:t>
        <a:bodyPr/>
        <a:lstStyle/>
        <a:p>
          <a:endParaRPr lang="en-US"/>
        </a:p>
      </dgm:t>
    </dgm:pt>
    <dgm:pt modelId="{37800153-EF4B-43CF-BCAD-D904AF7A37EC}">
      <dgm:prSet/>
      <dgm:spPr/>
      <dgm:t>
        <a:bodyPr/>
        <a:lstStyle/>
        <a:p>
          <a:r>
            <a:rPr lang="en-US"/>
            <a:t>The victim generally does not know this person (they may have made have already befriended friends on victim’s profile). </a:t>
          </a:r>
        </a:p>
      </dgm:t>
    </dgm:pt>
    <dgm:pt modelId="{9742440B-4D10-47E8-AF28-CDDA82ED14E6}" type="parTrans" cxnId="{B33A4B6F-B2A8-485A-BD69-90A192130487}">
      <dgm:prSet/>
      <dgm:spPr/>
      <dgm:t>
        <a:bodyPr/>
        <a:lstStyle/>
        <a:p>
          <a:endParaRPr lang="en-US"/>
        </a:p>
      </dgm:t>
    </dgm:pt>
    <dgm:pt modelId="{A0B4272E-DF65-4D8F-B636-AE4FF4ABD172}" type="sibTrans" cxnId="{B33A4B6F-B2A8-485A-BD69-90A192130487}">
      <dgm:prSet/>
      <dgm:spPr/>
      <dgm:t>
        <a:bodyPr/>
        <a:lstStyle/>
        <a:p>
          <a:endParaRPr lang="en-US"/>
        </a:p>
      </dgm:t>
    </dgm:pt>
    <dgm:pt modelId="{0ACB52C4-E265-4DD4-9E37-96B2FD17ED5F}">
      <dgm:prSet/>
      <dgm:spPr/>
      <dgm:t>
        <a:bodyPr/>
        <a:lstStyle/>
        <a:p>
          <a:r>
            <a:rPr lang="en-US"/>
            <a:t>They come up with some sad story and start asking for money of goods. </a:t>
          </a:r>
        </a:p>
      </dgm:t>
    </dgm:pt>
    <dgm:pt modelId="{5130F1A5-7986-4CEB-8DD3-1B8FBD5C6F25}" type="parTrans" cxnId="{D80096DC-0D45-42A7-B2A1-32ED6ED760CC}">
      <dgm:prSet/>
      <dgm:spPr/>
      <dgm:t>
        <a:bodyPr/>
        <a:lstStyle/>
        <a:p>
          <a:endParaRPr lang="en-US"/>
        </a:p>
      </dgm:t>
    </dgm:pt>
    <dgm:pt modelId="{8F7C92EC-4E5C-4A94-986F-75B959AB2AF3}" type="sibTrans" cxnId="{D80096DC-0D45-42A7-B2A1-32ED6ED760CC}">
      <dgm:prSet/>
      <dgm:spPr/>
      <dgm:t>
        <a:bodyPr/>
        <a:lstStyle/>
        <a:p>
          <a:endParaRPr lang="en-US"/>
        </a:p>
      </dgm:t>
    </dgm:pt>
    <dgm:pt modelId="{1F2FB69E-9813-4059-988B-DA4636013677}">
      <dgm:prSet/>
      <dgm:spPr/>
      <dgm:t>
        <a:bodyPr/>
        <a:lstStyle/>
        <a:p>
          <a:r>
            <a:rPr lang="en-US"/>
            <a:t>May ask for information to use later. </a:t>
          </a:r>
        </a:p>
      </dgm:t>
    </dgm:pt>
    <dgm:pt modelId="{2ACA72BE-C464-4F52-AA59-F034B134DDC9}" type="parTrans" cxnId="{A1A91F93-7C4E-441F-906F-94AB1C8BE8EC}">
      <dgm:prSet/>
      <dgm:spPr/>
      <dgm:t>
        <a:bodyPr/>
        <a:lstStyle/>
        <a:p>
          <a:endParaRPr lang="en-US"/>
        </a:p>
      </dgm:t>
    </dgm:pt>
    <dgm:pt modelId="{F286FC3C-618A-4FDD-A256-675915F5E245}" type="sibTrans" cxnId="{A1A91F93-7C4E-441F-906F-94AB1C8BE8EC}">
      <dgm:prSet/>
      <dgm:spPr/>
      <dgm:t>
        <a:bodyPr/>
        <a:lstStyle/>
        <a:p>
          <a:endParaRPr lang="en-US"/>
        </a:p>
      </dgm:t>
    </dgm:pt>
    <dgm:pt modelId="{8FA71C91-8337-45E8-8497-975EEAE5F7EA}">
      <dgm:prSet/>
      <dgm:spPr/>
      <dgm:t>
        <a:bodyPr/>
        <a:lstStyle/>
        <a:p>
          <a:r>
            <a:rPr lang="en-US"/>
            <a:t>Usually overseas</a:t>
          </a:r>
        </a:p>
      </dgm:t>
    </dgm:pt>
    <dgm:pt modelId="{6DA518FB-42AC-4906-85E0-DC7D75E1A5D5}" type="parTrans" cxnId="{D0AE60C4-4F95-4A3A-93E2-B18B3F4A4BA3}">
      <dgm:prSet/>
      <dgm:spPr/>
      <dgm:t>
        <a:bodyPr/>
        <a:lstStyle/>
        <a:p>
          <a:endParaRPr lang="en-US"/>
        </a:p>
      </dgm:t>
    </dgm:pt>
    <dgm:pt modelId="{169865F8-9CAE-4882-A129-9CDCBBBCAB27}" type="sibTrans" cxnId="{D0AE60C4-4F95-4A3A-93E2-B18B3F4A4BA3}">
      <dgm:prSet/>
      <dgm:spPr/>
      <dgm:t>
        <a:bodyPr/>
        <a:lstStyle/>
        <a:p>
          <a:endParaRPr lang="en-US"/>
        </a:p>
      </dgm:t>
    </dgm:pt>
    <dgm:pt modelId="{D09712AA-8C9E-4F22-949C-C53964CA205F}">
      <dgm:prSet/>
      <dgm:spPr/>
      <dgm:t>
        <a:bodyPr/>
        <a:lstStyle/>
        <a:p>
          <a:r>
            <a:rPr lang="en-US"/>
            <a:t>DO NOT befriend people you do not know. They are likely not real. </a:t>
          </a:r>
        </a:p>
      </dgm:t>
    </dgm:pt>
    <dgm:pt modelId="{5864C5CB-2543-45AB-AABC-C14134297A79}" type="parTrans" cxnId="{5FA6BBF5-CC9B-42CC-8160-53239A3CBC39}">
      <dgm:prSet/>
      <dgm:spPr/>
      <dgm:t>
        <a:bodyPr/>
        <a:lstStyle/>
        <a:p>
          <a:endParaRPr lang="en-US"/>
        </a:p>
      </dgm:t>
    </dgm:pt>
    <dgm:pt modelId="{D0D363C0-206B-4CBA-99ED-76AB41457435}" type="sibTrans" cxnId="{5FA6BBF5-CC9B-42CC-8160-53239A3CBC39}">
      <dgm:prSet/>
      <dgm:spPr/>
      <dgm:t>
        <a:bodyPr/>
        <a:lstStyle/>
        <a:p>
          <a:endParaRPr lang="en-US"/>
        </a:p>
      </dgm:t>
    </dgm:pt>
    <dgm:pt modelId="{5D842F77-DF8C-4696-A5CD-63075D542F3A}" type="pres">
      <dgm:prSet presAssocID="{26E97088-3FA0-4A17-B012-5CC24FE3262D}" presName="diagram" presStyleCnt="0">
        <dgm:presLayoutVars>
          <dgm:dir/>
          <dgm:resizeHandles val="exact"/>
        </dgm:presLayoutVars>
      </dgm:prSet>
      <dgm:spPr/>
    </dgm:pt>
    <dgm:pt modelId="{EBA9EABB-289A-4337-9756-841DD1AFEB3A}" type="pres">
      <dgm:prSet presAssocID="{4A43F462-CBB7-4A47-85C0-772047A14741}" presName="node" presStyleLbl="node1" presStyleIdx="0" presStyleCnt="6">
        <dgm:presLayoutVars>
          <dgm:bulletEnabled val="1"/>
        </dgm:presLayoutVars>
      </dgm:prSet>
      <dgm:spPr/>
    </dgm:pt>
    <dgm:pt modelId="{0A526B00-9233-4D4A-B19D-EC150B222FC6}" type="pres">
      <dgm:prSet presAssocID="{F8D17A56-457E-43F7-9FAE-429022A3C149}" presName="sibTrans" presStyleCnt="0"/>
      <dgm:spPr/>
    </dgm:pt>
    <dgm:pt modelId="{19B51F66-457C-4BC3-800D-C93A77CF0DF5}" type="pres">
      <dgm:prSet presAssocID="{37800153-EF4B-43CF-BCAD-D904AF7A37EC}" presName="node" presStyleLbl="node1" presStyleIdx="1" presStyleCnt="6">
        <dgm:presLayoutVars>
          <dgm:bulletEnabled val="1"/>
        </dgm:presLayoutVars>
      </dgm:prSet>
      <dgm:spPr/>
    </dgm:pt>
    <dgm:pt modelId="{71FF7E25-ED2C-4CD7-B9D5-FF7A45D75B5F}" type="pres">
      <dgm:prSet presAssocID="{A0B4272E-DF65-4D8F-B636-AE4FF4ABD172}" presName="sibTrans" presStyleCnt="0"/>
      <dgm:spPr/>
    </dgm:pt>
    <dgm:pt modelId="{B6F39045-FDB7-484F-A4AF-2264D942662F}" type="pres">
      <dgm:prSet presAssocID="{0ACB52C4-E265-4DD4-9E37-96B2FD17ED5F}" presName="node" presStyleLbl="node1" presStyleIdx="2" presStyleCnt="6">
        <dgm:presLayoutVars>
          <dgm:bulletEnabled val="1"/>
        </dgm:presLayoutVars>
      </dgm:prSet>
      <dgm:spPr/>
    </dgm:pt>
    <dgm:pt modelId="{7A787AD8-75B3-4BF4-B3D3-A926F67E765F}" type="pres">
      <dgm:prSet presAssocID="{8F7C92EC-4E5C-4A94-986F-75B959AB2AF3}" presName="sibTrans" presStyleCnt="0"/>
      <dgm:spPr/>
    </dgm:pt>
    <dgm:pt modelId="{0090452A-90B7-4D41-AFAE-594A66537228}" type="pres">
      <dgm:prSet presAssocID="{1F2FB69E-9813-4059-988B-DA4636013677}" presName="node" presStyleLbl="node1" presStyleIdx="3" presStyleCnt="6">
        <dgm:presLayoutVars>
          <dgm:bulletEnabled val="1"/>
        </dgm:presLayoutVars>
      </dgm:prSet>
      <dgm:spPr/>
    </dgm:pt>
    <dgm:pt modelId="{F6078D5B-A757-43F7-850A-676A0E12D218}" type="pres">
      <dgm:prSet presAssocID="{F286FC3C-618A-4FDD-A256-675915F5E245}" presName="sibTrans" presStyleCnt="0"/>
      <dgm:spPr/>
    </dgm:pt>
    <dgm:pt modelId="{81F874F4-4EA3-4D5D-81E5-F575EDAAE2CA}" type="pres">
      <dgm:prSet presAssocID="{8FA71C91-8337-45E8-8497-975EEAE5F7EA}" presName="node" presStyleLbl="node1" presStyleIdx="4" presStyleCnt="6">
        <dgm:presLayoutVars>
          <dgm:bulletEnabled val="1"/>
        </dgm:presLayoutVars>
      </dgm:prSet>
      <dgm:spPr/>
    </dgm:pt>
    <dgm:pt modelId="{5F09F916-001E-46A2-8BB2-878566EFD6ED}" type="pres">
      <dgm:prSet presAssocID="{169865F8-9CAE-4882-A129-9CDCBBBCAB27}" presName="sibTrans" presStyleCnt="0"/>
      <dgm:spPr/>
    </dgm:pt>
    <dgm:pt modelId="{8102AC7A-BFF8-43E2-8013-25E8702ED5F7}" type="pres">
      <dgm:prSet presAssocID="{D09712AA-8C9E-4F22-949C-C53964CA205F}" presName="node" presStyleLbl="node1" presStyleIdx="5" presStyleCnt="6">
        <dgm:presLayoutVars>
          <dgm:bulletEnabled val="1"/>
        </dgm:presLayoutVars>
      </dgm:prSet>
      <dgm:spPr/>
    </dgm:pt>
  </dgm:ptLst>
  <dgm:cxnLst>
    <dgm:cxn modelId="{CC307807-66C1-4E86-80AE-04CF5A51C9A5}" type="presOf" srcId="{0ACB52C4-E265-4DD4-9E37-96B2FD17ED5F}" destId="{B6F39045-FDB7-484F-A4AF-2264D942662F}" srcOrd="0" destOrd="0" presId="urn:microsoft.com/office/officeart/2005/8/layout/default"/>
    <dgm:cxn modelId="{9FFB0E22-9AD9-4527-99B3-7A700EB535C1}" type="presOf" srcId="{26E97088-3FA0-4A17-B012-5CC24FE3262D}" destId="{5D842F77-DF8C-4696-A5CD-63075D542F3A}" srcOrd="0" destOrd="0" presId="urn:microsoft.com/office/officeart/2005/8/layout/default"/>
    <dgm:cxn modelId="{B4BC3226-4932-4DB5-B38F-CF51FA6A4430}" srcId="{26E97088-3FA0-4A17-B012-5CC24FE3262D}" destId="{4A43F462-CBB7-4A47-85C0-772047A14741}" srcOrd="0" destOrd="0" parTransId="{7DCB4CE1-E8AF-44B6-B6D2-41FA09E06A01}" sibTransId="{F8D17A56-457E-43F7-9FAE-429022A3C149}"/>
    <dgm:cxn modelId="{98270744-6AAC-4340-86C5-F3CC4C8AC69D}" type="presOf" srcId="{8FA71C91-8337-45E8-8497-975EEAE5F7EA}" destId="{81F874F4-4EA3-4D5D-81E5-F575EDAAE2CA}" srcOrd="0" destOrd="0" presId="urn:microsoft.com/office/officeart/2005/8/layout/default"/>
    <dgm:cxn modelId="{B33A4B6F-B2A8-485A-BD69-90A192130487}" srcId="{26E97088-3FA0-4A17-B012-5CC24FE3262D}" destId="{37800153-EF4B-43CF-BCAD-D904AF7A37EC}" srcOrd="1" destOrd="0" parTransId="{9742440B-4D10-47E8-AF28-CDDA82ED14E6}" sibTransId="{A0B4272E-DF65-4D8F-B636-AE4FF4ABD172}"/>
    <dgm:cxn modelId="{BCE59084-3E88-46E5-BBF8-8C3D0656A343}" type="presOf" srcId="{37800153-EF4B-43CF-BCAD-D904AF7A37EC}" destId="{19B51F66-457C-4BC3-800D-C93A77CF0DF5}" srcOrd="0" destOrd="0" presId="urn:microsoft.com/office/officeart/2005/8/layout/default"/>
    <dgm:cxn modelId="{A1A91F93-7C4E-441F-906F-94AB1C8BE8EC}" srcId="{26E97088-3FA0-4A17-B012-5CC24FE3262D}" destId="{1F2FB69E-9813-4059-988B-DA4636013677}" srcOrd="3" destOrd="0" parTransId="{2ACA72BE-C464-4F52-AA59-F034B134DDC9}" sibTransId="{F286FC3C-618A-4FDD-A256-675915F5E245}"/>
    <dgm:cxn modelId="{D0AE60C4-4F95-4A3A-93E2-B18B3F4A4BA3}" srcId="{26E97088-3FA0-4A17-B012-5CC24FE3262D}" destId="{8FA71C91-8337-45E8-8497-975EEAE5F7EA}" srcOrd="4" destOrd="0" parTransId="{6DA518FB-42AC-4906-85E0-DC7D75E1A5D5}" sibTransId="{169865F8-9CAE-4882-A129-9CDCBBBCAB27}"/>
    <dgm:cxn modelId="{DB5CF9CF-6ACD-4FA7-B918-333FC5D3F108}" type="presOf" srcId="{1F2FB69E-9813-4059-988B-DA4636013677}" destId="{0090452A-90B7-4D41-AFAE-594A66537228}" srcOrd="0" destOrd="0" presId="urn:microsoft.com/office/officeart/2005/8/layout/default"/>
    <dgm:cxn modelId="{D80096DC-0D45-42A7-B2A1-32ED6ED760CC}" srcId="{26E97088-3FA0-4A17-B012-5CC24FE3262D}" destId="{0ACB52C4-E265-4DD4-9E37-96B2FD17ED5F}" srcOrd="2" destOrd="0" parTransId="{5130F1A5-7986-4CEB-8DD3-1B8FBD5C6F25}" sibTransId="{8F7C92EC-4E5C-4A94-986F-75B959AB2AF3}"/>
    <dgm:cxn modelId="{5FA6BBF5-CC9B-42CC-8160-53239A3CBC39}" srcId="{26E97088-3FA0-4A17-B012-5CC24FE3262D}" destId="{D09712AA-8C9E-4F22-949C-C53964CA205F}" srcOrd="5" destOrd="0" parTransId="{5864C5CB-2543-45AB-AABC-C14134297A79}" sibTransId="{D0D363C0-206B-4CBA-99ED-76AB41457435}"/>
    <dgm:cxn modelId="{8FEBD6F5-7684-472C-B33C-221FD24AA416}" type="presOf" srcId="{D09712AA-8C9E-4F22-949C-C53964CA205F}" destId="{8102AC7A-BFF8-43E2-8013-25E8702ED5F7}" srcOrd="0" destOrd="0" presId="urn:microsoft.com/office/officeart/2005/8/layout/default"/>
    <dgm:cxn modelId="{5DA7B6FC-2930-45FF-A959-393222B80FE0}" type="presOf" srcId="{4A43F462-CBB7-4A47-85C0-772047A14741}" destId="{EBA9EABB-289A-4337-9756-841DD1AFEB3A}" srcOrd="0" destOrd="0" presId="urn:microsoft.com/office/officeart/2005/8/layout/default"/>
    <dgm:cxn modelId="{770E1808-2A4E-40F7-81CD-34A81A6869EC}" type="presParOf" srcId="{5D842F77-DF8C-4696-A5CD-63075D542F3A}" destId="{EBA9EABB-289A-4337-9756-841DD1AFEB3A}" srcOrd="0" destOrd="0" presId="urn:microsoft.com/office/officeart/2005/8/layout/default"/>
    <dgm:cxn modelId="{8B4C3754-A8FC-4C73-965D-A26B67DE53D0}" type="presParOf" srcId="{5D842F77-DF8C-4696-A5CD-63075D542F3A}" destId="{0A526B00-9233-4D4A-B19D-EC150B222FC6}" srcOrd="1" destOrd="0" presId="urn:microsoft.com/office/officeart/2005/8/layout/default"/>
    <dgm:cxn modelId="{5A2623A3-4668-4FEC-8188-834F59EB6832}" type="presParOf" srcId="{5D842F77-DF8C-4696-A5CD-63075D542F3A}" destId="{19B51F66-457C-4BC3-800D-C93A77CF0DF5}" srcOrd="2" destOrd="0" presId="urn:microsoft.com/office/officeart/2005/8/layout/default"/>
    <dgm:cxn modelId="{0252E032-1A21-49A8-A6D8-925AF9437BE4}" type="presParOf" srcId="{5D842F77-DF8C-4696-A5CD-63075D542F3A}" destId="{71FF7E25-ED2C-4CD7-B9D5-FF7A45D75B5F}" srcOrd="3" destOrd="0" presId="urn:microsoft.com/office/officeart/2005/8/layout/default"/>
    <dgm:cxn modelId="{0905738B-C740-4848-867F-20374C612384}" type="presParOf" srcId="{5D842F77-DF8C-4696-A5CD-63075D542F3A}" destId="{B6F39045-FDB7-484F-A4AF-2264D942662F}" srcOrd="4" destOrd="0" presId="urn:microsoft.com/office/officeart/2005/8/layout/default"/>
    <dgm:cxn modelId="{2881050D-0667-4E40-9DEC-B828C028C0EB}" type="presParOf" srcId="{5D842F77-DF8C-4696-A5CD-63075D542F3A}" destId="{7A787AD8-75B3-4BF4-B3D3-A926F67E765F}" srcOrd="5" destOrd="0" presId="urn:microsoft.com/office/officeart/2005/8/layout/default"/>
    <dgm:cxn modelId="{7DF1365B-BB5A-45C4-BA0C-E68FBDED6CC4}" type="presParOf" srcId="{5D842F77-DF8C-4696-A5CD-63075D542F3A}" destId="{0090452A-90B7-4D41-AFAE-594A66537228}" srcOrd="6" destOrd="0" presId="urn:microsoft.com/office/officeart/2005/8/layout/default"/>
    <dgm:cxn modelId="{84279ED8-FAB6-4078-B968-FA32D8597DCB}" type="presParOf" srcId="{5D842F77-DF8C-4696-A5CD-63075D542F3A}" destId="{F6078D5B-A757-43F7-850A-676A0E12D218}" srcOrd="7" destOrd="0" presId="urn:microsoft.com/office/officeart/2005/8/layout/default"/>
    <dgm:cxn modelId="{48958EF8-8369-43E8-9364-9F49520035AA}" type="presParOf" srcId="{5D842F77-DF8C-4696-A5CD-63075D542F3A}" destId="{81F874F4-4EA3-4D5D-81E5-F575EDAAE2CA}" srcOrd="8" destOrd="0" presId="urn:microsoft.com/office/officeart/2005/8/layout/default"/>
    <dgm:cxn modelId="{7589DBD2-03C7-4F33-8901-838FB43A9D94}" type="presParOf" srcId="{5D842F77-DF8C-4696-A5CD-63075D542F3A}" destId="{5F09F916-001E-46A2-8BB2-878566EFD6ED}" srcOrd="9" destOrd="0" presId="urn:microsoft.com/office/officeart/2005/8/layout/default"/>
    <dgm:cxn modelId="{0A5F4ADC-37E3-49CD-B724-E841996FDF79}" type="presParOf" srcId="{5D842F77-DF8C-4696-A5CD-63075D542F3A}" destId="{8102AC7A-BFF8-43E2-8013-25E8702ED5F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FB4C6-1D82-4AA6-953C-63C28D082823}">
      <dsp:nvSpPr>
        <dsp:cNvPr id="0" name=""/>
        <dsp:cNvSpPr/>
      </dsp:nvSpPr>
      <dsp:spPr>
        <a:xfrm>
          <a:off x="0" y="55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116C2-9160-4DFF-AF6F-746676B71A85}">
      <dsp:nvSpPr>
        <dsp:cNvPr id="0" name=""/>
        <dsp:cNvSpPr/>
      </dsp:nvSpPr>
      <dsp:spPr>
        <a:xfrm>
          <a:off x="0" y="558"/>
          <a:ext cx="649605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Report</a:t>
          </a:r>
          <a:endParaRPr lang="en-US" sz="2700" b="1" kern="1200" dirty="0"/>
        </a:p>
      </dsp:txBody>
      <dsp:txXfrm>
        <a:off x="0" y="558"/>
        <a:ext cx="6496050" cy="652983"/>
      </dsp:txXfrm>
    </dsp:sp>
    <dsp:sp modelId="{D3263F36-FBC6-44F8-B47F-07932D96011E}">
      <dsp:nvSpPr>
        <dsp:cNvPr id="0" name=""/>
        <dsp:cNvSpPr/>
      </dsp:nvSpPr>
      <dsp:spPr>
        <a:xfrm>
          <a:off x="0" y="653541"/>
          <a:ext cx="6496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346CA-D3AA-4732-86CE-6DE511540653}">
      <dsp:nvSpPr>
        <dsp:cNvPr id="0" name=""/>
        <dsp:cNvSpPr/>
      </dsp:nvSpPr>
      <dsp:spPr>
        <a:xfrm>
          <a:off x="0" y="653541"/>
          <a:ext cx="649605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Secure Victim</a:t>
          </a:r>
          <a:endParaRPr lang="en-US" sz="2700" b="1" kern="1200" dirty="0"/>
        </a:p>
      </dsp:txBody>
      <dsp:txXfrm>
        <a:off x="0" y="653541"/>
        <a:ext cx="6496050" cy="652983"/>
      </dsp:txXfrm>
    </dsp:sp>
    <dsp:sp modelId="{BC949903-62B6-4F82-BF2A-9CCD44327890}">
      <dsp:nvSpPr>
        <dsp:cNvPr id="0" name=""/>
        <dsp:cNvSpPr/>
      </dsp:nvSpPr>
      <dsp:spPr>
        <a:xfrm>
          <a:off x="0" y="1306524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B8174-DCA4-4CB1-8A8C-61A9BD7C9BA7}">
      <dsp:nvSpPr>
        <dsp:cNvPr id="0" name=""/>
        <dsp:cNvSpPr/>
      </dsp:nvSpPr>
      <dsp:spPr>
        <a:xfrm>
          <a:off x="0" y="1306524"/>
          <a:ext cx="649605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Investigate</a:t>
          </a:r>
          <a:endParaRPr lang="en-US" sz="2700" b="1" kern="1200" dirty="0"/>
        </a:p>
      </dsp:txBody>
      <dsp:txXfrm>
        <a:off x="0" y="1306524"/>
        <a:ext cx="6496050" cy="652983"/>
      </dsp:txXfrm>
    </dsp:sp>
    <dsp:sp modelId="{3BABE2A6-92D6-4100-A455-1B718D817AE1}">
      <dsp:nvSpPr>
        <dsp:cNvPr id="0" name=""/>
        <dsp:cNvSpPr/>
      </dsp:nvSpPr>
      <dsp:spPr>
        <a:xfrm>
          <a:off x="0" y="1959508"/>
          <a:ext cx="6496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50944-A8B3-4AEB-903E-CDD3C7F864C8}">
      <dsp:nvSpPr>
        <dsp:cNvPr id="0" name=""/>
        <dsp:cNvSpPr/>
      </dsp:nvSpPr>
      <dsp:spPr>
        <a:xfrm>
          <a:off x="0" y="1959508"/>
          <a:ext cx="649605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Refer to DA</a:t>
          </a:r>
          <a:endParaRPr lang="en-US" sz="2700" b="1" kern="1200" dirty="0"/>
        </a:p>
      </dsp:txBody>
      <dsp:txXfrm>
        <a:off x="0" y="1959508"/>
        <a:ext cx="6496050" cy="652983"/>
      </dsp:txXfrm>
    </dsp:sp>
    <dsp:sp modelId="{2845F78D-7045-4D61-B52B-1570EE81DDB0}">
      <dsp:nvSpPr>
        <dsp:cNvPr id="0" name=""/>
        <dsp:cNvSpPr/>
      </dsp:nvSpPr>
      <dsp:spPr>
        <a:xfrm>
          <a:off x="0" y="2612491"/>
          <a:ext cx="64960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AA6616-D7CA-4A4E-997A-4BCBB34CFDB3}">
      <dsp:nvSpPr>
        <dsp:cNvPr id="0" name=""/>
        <dsp:cNvSpPr/>
      </dsp:nvSpPr>
      <dsp:spPr>
        <a:xfrm>
          <a:off x="0" y="2612491"/>
          <a:ext cx="649605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Initiate Prosecution (formally charge)</a:t>
          </a:r>
          <a:endParaRPr lang="en-US" sz="2700" b="1" kern="1200" dirty="0"/>
        </a:p>
      </dsp:txBody>
      <dsp:txXfrm>
        <a:off x="0" y="2612491"/>
        <a:ext cx="6496050" cy="652983"/>
      </dsp:txXfrm>
    </dsp:sp>
    <dsp:sp modelId="{4B4E54EB-D4BF-4A93-B04B-73D9CA608E7C}">
      <dsp:nvSpPr>
        <dsp:cNvPr id="0" name=""/>
        <dsp:cNvSpPr/>
      </dsp:nvSpPr>
      <dsp:spPr>
        <a:xfrm>
          <a:off x="0" y="326547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B79AF-A238-4D34-B069-4DB7000B7407}">
      <dsp:nvSpPr>
        <dsp:cNvPr id="0" name=""/>
        <dsp:cNvSpPr/>
      </dsp:nvSpPr>
      <dsp:spPr>
        <a:xfrm>
          <a:off x="0" y="3265475"/>
          <a:ext cx="649605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Preliminary Hearing</a:t>
          </a:r>
          <a:endParaRPr lang="en-US" sz="2700" b="1" kern="1200" dirty="0"/>
        </a:p>
      </dsp:txBody>
      <dsp:txXfrm>
        <a:off x="0" y="3265475"/>
        <a:ext cx="6496050" cy="652983"/>
      </dsp:txXfrm>
    </dsp:sp>
    <dsp:sp modelId="{54A653B9-74F3-4496-AEF7-839BD4188228}">
      <dsp:nvSpPr>
        <dsp:cNvPr id="0" name=""/>
        <dsp:cNvSpPr/>
      </dsp:nvSpPr>
      <dsp:spPr>
        <a:xfrm>
          <a:off x="0" y="3918458"/>
          <a:ext cx="6496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31DFDC-4588-4B98-85B2-C280442DD2F2}">
      <dsp:nvSpPr>
        <dsp:cNvPr id="0" name=""/>
        <dsp:cNvSpPr/>
      </dsp:nvSpPr>
      <dsp:spPr>
        <a:xfrm>
          <a:off x="0" y="3918458"/>
          <a:ext cx="6496050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Court Process</a:t>
          </a:r>
          <a:endParaRPr lang="en-US" sz="2700" b="1" kern="1200" dirty="0"/>
        </a:p>
      </dsp:txBody>
      <dsp:txXfrm>
        <a:off x="0" y="3918458"/>
        <a:ext cx="6496050" cy="652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DED35-70F0-4491-8325-B72A1DB4396E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Jurisdictional Issues</a:t>
          </a:r>
          <a:endParaRPr lang="en-US" sz="3100" kern="1200"/>
        </a:p>
      </dsp:txBody>
      <dsp:txXfrm>
        <a:off x="21386" y="21386"/>
        <a:ext cx="6368024" cy="687386"/>
      </dsp:txXfrm>
    </dsp:sp>
    <dsp:sp modelId="{2A50E72C-6C8B-44A0-8D34-E769F700DE52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Many places to hide online</a:t>
          </a:r>
          <a:endParaRPr lang="en-US" sz="3100" kern="1200" dirty="0"/>
        </a:p>
      </dsp:txBody>
      <dsp:txXfrm>
        <a:off x="562136" y="852954"/>
        <a:ext cx="6183226" cy="687386"/>
      </dsp:txXfrm>
    </dsp:sp>
    <dsp:sp modelId="{C4E2B6D8-C335-47C0-A083-443C6C79E467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Very labor intensive</a:t>
          </a:r>
          <a:endParaRPr lang="en-US" sz="3100" kern="1200"/>
        </a:p>
      </dsp:txBody>
      <dsp:txXfrm>
        <a:off x="1102886" y="1684523"/>
        <a:ext cx="6183226" cy="687386"/>
      </dsp:txXfrm>
    </dsp:sp>
    <dsp:sp modelId="{74489BBD-EB42-49C8-A5F3-0CFA6C08830E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Money is tough to recover</a:t>
          </a:r>
          <a:endParaRPr lang="en-US" sz="3100" kern="1200"/>
        </a:p>
      </dsp:txBody>
      <dsp:txXfrm>
        <a:off x="1643636" y="2516092"/>
        <a:ext cx="6183226" cy="687386"/>
      </dsp:txXfrm>
    </dsp:sp>
    <dsp:sp modelId="{B694EC5D-E92D-4240-92F1-82F5964A2C20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/>
            <a:t>PREVENTION is the best option</a:t>
          </a:r>
          <a:endParaRPr lang="en-US" sz="3100" kern="1200"/>
        </a:p>
      </dsp:txBody>
      <dsp:txXfrm>
        <a:off x="2184386" y="3347661"/>
        <a:ext cx="6183226" cy="687386"/>
      </dsp:txXfrm>
    </dsp:sp>
    <dsp:sp modelId="{9D6F963C-D308-4B13-B58B-500654FCAB32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873533" y="533421"/>
        <a:ext cx="261032" cy="357138"/>
      </dsp:txXfrm>
    </dsp:sp>
    <dsp:sp modelId="{AFA21FB9-A749-474D-8D1C-6772208BDF64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14283" y="1364990"/>
        <a:ext cx="261032" cy="357138"/>
      </dsp:txXfrm>
    </dsp:sp>
    <dsp:sp modelId="{3B98C826-321A-4BA6-B329-3E47BA9084A3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55033" y="2184389"/>
        <a:ext cx="261032" cy="357138"/>
      </dsp:txXfrm>
    </dsp:sp>
    <dsp:sp modelId="{364BFC3B-FCFA-4BBD-A2A7-7D21C20BE66D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495783" y="3024071"/>
        <a:ext cx="261032" cy="357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2A343-BACA-4108-977F-D3D15A08B595}">
      <dsp:nvSpPr>
        <dsp:cNvPr id="0" name=""/>
        <dsp:cNvSpPr/>
      </dsp:nvSpPr>
      <dsp:spPr>
        <a:xfrm>
          <a:off x="0" y="72186"/>
          <a:ext cx="5614987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Fraudsters suspect seniors have less awareness</a:t>
          </a:r>
          <a:endParaRPr lang="en-US" sz="2200" kern="1200"/>
        </a:p>
      </dsp:txBody>
      <dsp:txXfrm>
        <a:off x="42722" y="114908"/>
        <a:ext cx="5529543" cy="789716"/>
      </dsp:txXfrm>
    </dsp:sp>
    <dsp:sp modelId="{4A784DC9-DEE8-44C9-B790-8CBE276F8E53}">
      <dsp:nvSpPr>
        <dsp:cNvPr id="0" name=""/>
        <dsp:cNvSpPr/>
      </dsp:nvSpPr>
      <dsp:spPr>
        <a:xfrm>
          <a:off x="0" y="1010706"/>
          <a:ext cx="5614987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Fraudsters suspect seniors have less technology awareness</a:t>
          </a:r>
          <a:endParaRPr lang="en-US" sz="2200" kern="1200"/>
        </a:p>
      </dsp:txBody>
      <dsp:txXfrm>
        <a:off x="42722" y="1053428"/>
        <a:ext cx="5529543" cy="789716"/>
      </dsp:txXfrm>
    </dsp:sp>
    <dsp:sp modelId="{E26650C4-5BFD-4D4C-9BD3-08CFE78F51F7}">
      <dsp:nvSpPr>
        <dsp:cNvPr id="0" name=""/>
        <dsp:cNvSpPr/>
      </dsp:nvSpPr>
      <dsp:spPr>
        <a:xfrm>
          <a:off x="0" y="1949226"/>
          <a:ext cx="5614987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Take advantage of different vulnerabilities</a:t>
          </a:r>
          <a:endParaRPr lang="en-US" sz="2200" kern="1200"/>
        </a:p>
      </dsp:txBody>
      <dsp:txXfrm>
        <a:off x="42722" y="1991948"/>
        <a:ext cx="5529543" cy="789716"/>
      </dsp:txXfrm>
    </dsp:sp>
    <dsp:sp modelId="{EE7D9245-C633-464E-85BC-DDA6288980C2}">
      <dsp:nvSpPr>
        <dsp:cNvPr id="0" name=""/>
        <dsp:cNvSpPr/>
      </dsp:nvSpPr>
      <dsp:spPr>
        <a:xfrm>
          <a:off x="0" y="2887746"/>
          <a:ext cx="5614987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Leverage friends and family members</a:t>
          </a:r>
          <a:endParaRPr lang="en-US" sz="2200" kern="1200"/>
        </a:p>
      </dsp:txBody>
      <dsp:txXfrm>
        <a:off x="42722" y="2930468"/>
        <a:ext cx="5529543" cy="789716"/>
      </dsp:txXfrm>
    </dsp:sp>
    <dsp:sp modelId="{E8474DDC-6DD0-4D70-846A-AE631ADB3C12}">
      <dsp:nvSpPr>
        <dsp:cNvPr id="0" name=""/>
        <dsp:cNvSpPr/>
      </dsp:nvSpPr>
      <dsp:spPr>
        <a:xfrm>
          <a:off x="0" y="3826266"/>
          <a:ext cx="5614987" cy="875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ACCUMILATED WEALTH</a:t>
          </a:r>
          <a:endParaRPr lang="en-US" sz="2200" kern="1200"/>
        </a:p>
      </dsp:txBody>
      <dsp:txXfrm>
        <a:off x="42722" y="3868988"/>
        <a:ext cx="5529543" cy="789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35700-DA8C-4308-9619-B86D694C2B26}">
      <dsp:nvSpPr>
        <dsp:cNvPr id="0" name=""/>
        <dsp:cNvSpPr/>
      </dsp:nvSpPr>
      <dsp:spPr>
        <a:xfrm>
          <a:off x="0" y="11241"/>
          <a:ext cx="6496050" cy="715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Use a licensed and reputable contractor</a:t>
          </a:r>
          <a:endParaRPr lang="en-US" sz="1800" kern="1200"/>
        </a:p>
      </dsp:txBody>
      <dsp:txXfrm>
        <a:off x="34906" y="46147"/>
        <a:ext cx="6426238" cy="645240"/>
      </dsp:txXfrm>
    </dsp:sp>
    <dsp:sp modelId="{8A5FA1B5-207B-4785-B14C-1210B161B640}">
      <dsp:nvSpPr>
        <dsp:cNvPr id="0" name=""/>
        <dsp:cNvSpPr/>
      </dsp:nvSpPr>
      <dsp:spPr>
        <a:xfrm>
          <a:off x="0" y="778134"/>
          <a:ext cx="6496050" cy="715052"/>
        </a:xfrm>
        <a:prstGeom prst="roundRect">
          <a:avLst/>
        </a:prstGeom>
        <a:gradFill rotWithShape="0">
          <a:gsLst>
            <a:gs pos="0">
              <a:schemeClr val="accent2">
                <a:hueOff val="-266147"/>
                <a:satOff val="1643"/>
                <a:lumOff val="-235"/>
                <a:alphaOff val="0"/>
                <a:tint val="98000"/>
                <a:lumMod val="114000"/>
              </a:schemeClr>
            </a:gs>
            <a:gs pos="100000">
              <a:schemeClr val="accent2">
                <a:hueOff val="-266147"/>
                <a:satOff val="1643"/>
                <a:lumOff val="-23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Get multiple estimates</a:t>
          </a:r>
          <a:endParaRPr lang="en-US" sz="1800" kern="1200"/>
        </a:p>
      </dsp:txBody>
      <dsp:txXfrm>
        <a:off x="34906" y="813040"/>
        <a:ext cx="6426238" cy="645240"/>
      </dsp:txXfrm>
    </dsp:sp>
    <dsp:sp modelId="{3B539A61-D916-4D68-A962-B06C719C6D6C}">
      <dsp:nvSpPr>
        <dsp:cNvPr id="0" name=""/>
        <dsp:cNvSpPr/>
      </dsp:nvSpPr>
      <dsp:spPr>
        <a:xfrm>
          <a:off x="0" y="1545027"/>
          <a:ext cx="6496050" cy="715052"/>
        </a:xfrm>
        <a:prstGeom prst="roundRect">
          <a:avLst/>
        </a:prstGeom>
        <a:gradFill rotWithShape="0">
          <a:gsLst>
            <a:gs pos="0">
              <a:schemeClr val="accent2">
                <a:hueOff val="-532294"/>
                <a:satOff val="3286"/>
                <a:lumOff val="-470"/>
                <a:alphaOff val="0"/>
                <a:tint val="98000"/>
                <a:lumMod val="114000"/>
              </a:schemeClr>
            </a:gs>
            <a:gs pos="100000">
              <a:schemeClr val="accent2">
                <a:hueOff val="-532294"/>
                <a:satOff val="3286"/>
                <a:lumOff val="-47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Get a timeline of completion</a:t>
          </a:r>
          <a:endParaRPr lang="en-US" sz="1800" kern="1200"/>
        </a:p>
      </dsp:txBody>
      <dsp:txXfrm>
        <a:off x="34906" y="1579933"/>
        <a:ext cx="6426238" cy="645240"/>
      </dsp:txXfrm>
    </dsp:sp>
    <dsp:sp modelId="{8FA41BC8-BA30-4418-9127-2904AB6BCACA}">
      <dsp:nvSpPr>
        <dsp:cNvPr id="0" name=""/>
        <dsp:cNvSpPr/>
      </dsp:nvSpPr>
      <dsp:spPr>
        <a:xfrm>
          <a:off x="0" y="2311920"/>
          <a:ext cx="6496050" cy="715052"/>
        </a:xfrm>
        <a:prstGeom prst="roundRect">
          <a:avLst/>
        </a:prstGeom>
        <a:gradFill rotWithShape="0">
          <a:gsLst>
            <a:gs pos="0">
              <a:schemeClr val="accent2">
                <a:hueOff val="-798441"/>
                <a:satOff val="4930"/>
                <a:lumOff val="-706"/>
                <a:alphaOff val="0"/>
                <a:tint val="98000"/>
                <a:lumMod val="114000"/>
              </a:schemeClr>
            </a:gs>
            <a:gs pos="100000">
              <a:schemeClr val="accent2">
                <a:hueOff val="-798441"/>
                <a:satOff val="4930"/>
                <a:lumOff val="-70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Be wary of constantly changing costs</a:t>
          </a:r>
          <a:endParaRPr lang="en-US" sz="1800" kern="1200"/>
        </a:p>
      </dsp:txBody>
      <dsp:txXfrm>
        <a:off x="34906" y="2346826"/>
        <a:ext cx="6426238" cy="645240"/>
      </dsp:txXfrm>
    </dsp:sp>
    <dsp:sp modelId="{46A7BEAA-D41F-46A5-9119-BF4966AD08C5}">
      <dsp:nvSpPr>
        <dsp:cNvPr id="0" name=""/>
        <dsp:cNvSpPr/>
      </dsp:nvSpPr>
      <dsp:spPr>
        <a:xfrm>
          <a:off x="0" y="3078812"/>
          <a:ext cx="6496050" cy="715052"/>
        </a:xfrm>
        <a:prstGeom prst="roundRect">
          <a:avLst/>
        </a:prstGeom>
        <a:gradFill rotWithShape="0">
          <a:gsLst>
            <a:gs pos="0">
              <a:schemeClr val="accent2">
                <a:hueOff val="-1064588"/>
                <a:satOff val="6573"/>
                <a:lumOff val="-941"/>
                <a:alphaOff val="0"/>
                <a:tint val="98000"/>
                <a:lumMod val="114000"/>
              </a:schemeClr>
            </a:gs>
            <a:gs pos="100000">
              <a:schemeClr val="accent2">
                <a:hueOff val="-1064588"/>
                <a:satOff val="6573"/>
                <a:lumOff val="-9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There is a limit on how much money you must pay up front</a:t>
          </a:r>
          <a:endParaRPr lang="en-US" sz="1800" kern="1200"/>
        </a:p>
      </dsp:txBody>
      <dsp:txXfrm>
        <a:off x="34906" y="3113718"/>
        <a:ext cx="6426238" cy="645240"/>
      </dsp:txXfrm>
    </dsp:sp>
    <dsp:sp modelId="{AA8C4748-CF2F-4C32-8C4E-1B350A0516BB}">
      <dsp:nvSpPr>
        <dsp:cNvPr id="0" name=""/>
        <dsp:cNvSpPr/>
      </dsp:nvSpPr>
      <dsp:spPr>
        <a:xfrm>
          <a:off x="0" y="3845705"/>
          <a:ext cx="6496050" cy="715052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Report suspected fraud</a:t>
          </a:r>
          <a:endParaRPr lang="en-US" sz="1800" kern="1200"/>
        </a:p>
      </dsp:txBody>
      <dsp:txXfrm>
        <a:off x="34906" y="3880611"/>
        <a:ext cx="6426238" cy="64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EC16D-46D4-4E28-A3C4-890A943E4B42}">
      <dsp:nvSpPr>
        <dsp:cNvPr id="0" name=""/>
        <dsp:cNvSpPr/>
      </dsp:nvSpPr>
      <dsp:spPr>
        <a:xfrm>
          <a:off x="0" y="21132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Email Scams</a:t>
          </a:r>
          <a:endParaRPr lang="en-US" sz="2200" kern="1200" dirty="0"/>
        </a:p>
      </dsp:txBody>
      <dsp:txXfrm>
        <a:off x="25759" y="46891"/>
        <a:ext cx="9552857" cy="476152"/>
      </dsp:txXfrm>
    </dsp:sp>
    <dsp:sp modelId="{BDF180A8-F146-4A55-AB6D-F519B71533A7}">
      <dsp:nvSpPr>
        <dsp:cNvPr id="0" name=""/>
        <dsp:cNvSpPr/>
      </dsp:nvSpPr>
      <dsp:spPr>
        <a:xfrm>
          <a:off x="0" y="612162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Texting Scams</a:t>
          </a:r>
          <a:endParaRPr lang="en-US" sz="2200" kern="1200"/>
        </a:p>
      </dsp:txBody>
      <dsp:txXfrm>
        <a:off x="25759" y="637921"/>
        <a:ext cx="9552857" cy="476152"/>
      </dsp:txXfrm>
    </dsp:sp>
    <dsp:sp modelId="{F04A0BE0-F2AF-4393-A8AB-16CC8DCF1294}">
      <dsp:nvSpPr>
        <dsp:cNvPr id="0" name=""/>
        <dsp:cNvSpPr/>
      </dsp:nvSpPr>
      <dsp:spPr>
        <a:xfrm>
          <a:off x="0" y="1203192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Dating Site/Love Scams</a:t>
          </a:r>
          <a:endParaRPr lang="en-US" sz="2200" kern="1200"/>
        </a:p>
      </dsp:txBody>
      <dsp:txXfrm>
        <a:off x="25759" y="1228951"/>
        <a:ext cx="9552857" cy="476152"/>
      </dsp:txXfrm>
    </dsp:sp>
    <dsp:sp modelId="{5F3502C9-8D08-43D2-BC70-0B598D9246FC}">
      <dsp:nvSpPr>
        <dsp:cNvPr id="0" name=""/>
        <dsp:cNvSpPr/>
      </dsp:nvSpPr>
      <dsp:spPr>
        <a:xfrm>
          <a:off x="0" y="1794223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Phone Scams</a:t>
          </a:r>
          <a:endParaRPr lang="en-US" sz="2200" kern="1200"/>
        </a:p>
      </dsp:txBody>
      <dsp:txXfrm>
        <a:off x="25759" y="1819982"/>
        <a:ext cx="9552857" cy="476152"/>
      </dsp:txXfrm>
    </dsp:sp>
    <dsp:sp modelId="{4601DBB3-ADB1-445D-AF37-66A275E787D8}">
      <dsp:nvSpPr>
        <dsp:cNvPr id="0" name=""/>
        <dsp:cNvSpPr/>
      </dsp:nvSpPr>
      <dsp:spPr>
        <a:xfrm>
          <a:off x="0" y="2385253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Phishing Scams</a:t>
          </a:r>
          <a:endParaRPr lang="en-US" sz="2200" kern="1200"/>
        </a:p>
      </dsp:txBody>
      <dsp:txXfrm>
        <a:off x="25759" y="2411012"/>
        <a:ext cx="9552857" cy="476152"/>
      </dsp:txXfrm>
    </dsp:sp>
    <dsp:sp modelId="{CD432FD4-BCB6-4EE6-A239-189A9451E78E}">
      <dsp:nvSpPr>
        <dsp:cNvPr id="0" name=""/>
        <dsp:cNvSpPr/>
      </dsp:nvSpPr>
      <dsp:spPr>
        <a:xfrm>
          <a:off x="0" y="2976283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Marketplace Scams</a:t>
          </a:r>
          <a:endParaRPr lang="en-US" sz="2200" kern="1200"/>
        </a:p>
      </dsp:txBody>
      <dsp:txXfrm>
        <a:off x="25759" y="3002042"/>
        <a:ext cx="9552857" cy="476152"/>
      </dsp:txXfrm>
    </dsp:sp>
    <dsp:sp modelId="{2849C3FC-07A7-44D9-A0F8-F8240631439E}">
      <dsp:nvSpPr>
        <dsp:cNvPr id="0" name=""/>
        <dsp:cNvSpPr/>
      </dsp:nvSpPr>
      <dsp:spPr>
        <a:xfrm>
          <a:off x="0" y="3567313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Card Skimmers</a:t>
          </a:r>
          <a:endParaRPr lang="en-US" sz="2200" kern="1200"/>
        </a:p>
      </dsp:txBody>
      <dsp:txXfrm>
        <a:off x="25759" y="3593072"/>
        <a:ext cx="9552857" cy="476152"/>
      </dsp:txXfrm>
    </dsp:sp>
    <dsp:sp modelId="{BDF6106B-2C41-4CE2-8B0C-6CF479B0511C}">
      <dsp:nvSpPr>
        <dsp:cNvPr id="0" name=""/>
        <dsp:cNvSpPr/>
      </dsp:nvSpPr>
      <dsp:spPr>
        <a:xfrm>
          <a:off x="0" y="4158343"/>
          <a:ext cx="9604375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Government Agency Scams</a:t>
          </a:r>
          <a:endParaRPr lang="en-US" sz="2200" kern="1200"/>
        </a:p>
      </dsp:txBody>
      <dsp:txXfrm>
        <a:off x="25759" y="4184102"/>
        <a:ext cx="9552857" cy="47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01CF5-91CB-49C3-B99A-4E9E7E76D175}">
      <dsp:nvSpPr>
        <dsp:cNvPr id="0" name=""/>
        <dsp:cNvSpPr/>
      </dsp:nvSpPr>
      <dsp:spPr>
        <a:xfrm>
          <a:off x="0" y="324965"/>
          <a:ext cx="3001367" cy="42019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998" tIns="330200" rIns="23399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Do not open email attachments or accept social media friend requests from people you don’t really know. </a:t>
          </a:r>
          <a:endParaRPr lang="en-US" sz="1400" kern="1200"/>
        </a:p>
      </dsp:txBody>
      <dsp:txXfrm>
        <a:off x="0" y="1921693"/>
        <a:ext cx="3001367" cy="2521148"/>
      </dsp:txXfrm>
    </dsp:sp>
    <dsp:sp modelId="{1BD577F4-87ED-444D-BEF0-8209EBDBC69E}">
      <dsp:nvSpPr>
        <dsp:cNvPr id="0" name=""/>
        <dsp:cNvSpPr/>
      </dsp:nvSpPr>
      <dsp:spPr>
        <a:xfrm>
          <a:off x="870396" y="745157"/>
          <a:ext cx="1260574" cy="1260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79" tIns="12700" rIns="9827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55003" y="929764"/>
        <a:ext cx="891360" cy="891360"/>
      </dsp:txXfrm>
    </dsp:sp>
    <dsp:sp modelId="{D686D113-4DF4-45B6-9478-4965FDAA52A9}">
      <dsp:nvSpPr>
        <dsp:cNvPr id="0" name=""/>
        <dsp:cNvSpPr/>
      </dsp:nvSpPr>
      <dsp:spPr>
        <a:xfrm>
          <a:off x="0" y="4526808"/>
          <a:ext cx="3001367" cy="72"/>
        </a:xfrm>
        <a:prstGeom prst="rect">
          <a:avLst/>
        </a:prstGeom>
        <a:solidFill>
          <a:schemeClr val="accent2">
            <a:hueOff val="-266147"/>
            <a:satOff val="1643"/>
            <a:lumOff val="-235"/>
            <a:alphaOff val="0"/>
          </a:schemeClr>
        </a:solidFill>
        <a:ln w="19050" cap="rnd" cmpd="sng" algn="ctr">
          <a:solidFill>
            <a:schemeClr val="accent2">
              <a:hueOff val="-266147"/>
              <a:satOff val="1643"/>
              <a:lumOff val="-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AD5BF-335B-4A0F-91AC-47C695B4986F}">
      <dsp:nvSpPr>
        <dsp:cNvPr id="0" name=""/>
        <dsp:cNvSpPr/>
      </dsp:nvSpPr>
      <dsp:spPr>
        <a:xfrm>
          <a:off x="3301503" y="324965"/>
          <a:ext cx="3001367" cy="4201914"/>
        </a:xfrm>
        <a:prstGeom prst="rect">
          <a:avLst/>
        </a:prstGeom>
        <a:solidFill>
          <a:schemeClr val="accent2">
            <a:tint val="40000"/>
            <a:alpha val="90000"/>
            <a:hueOff val="-815231"/>
            <a:satOff val="5224"/>
            <a:lumOff val="23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15231"/>
              <a:satOff val="5224"/>
              <a:lumOff val="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998" tIns="330200" rIns="23399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Be aware of ANY request from a financial institution (credit card company, bank, insurance company, etc.) If you do business with that company, only contact them by phone, app, or through their legitimate website. </a:t>
          </a:r>
          <a:endParaRPr lang="en-US" sz="1400" kern="1200"/>
        </a:p>
      </dsp:txBody>
      <dsp:txXfrm>
        <a:off x="3301503" y="1921693"/>
        <a:ext cx="3001367" cy="2521148"/>
      </dsp:txXfrm>
    </dsp:sp>
    <dsp:sp modelId="{972FE4B0-B4E7-481D-B823-B561CAB9457B}">
      <dsp:nvSpPr>
        <dsp:cNvPr id="0" name=""/>
        <dsp:cNvSpPr/>
      </dsp:nvSpPr>
      <dsp:spPr>
        <a:xfrm>
          <a:off x="4171900" y="745157"/>
          <a:ext cx="1260574" cy="1260574"/>
        </a:xfrm>
        <a:prstGeom prst="ellipse">
          <a:avLst/>
        </a:prstGeom>
        <a:solidFill>
          <a:schemeClr val="accent2">
            <a:hueOff val="-532294"/>
            <a:satOff val="3286"/>
            <a:lumOff val="-470"/>
            <a:alphaOff val="0"/>
          </a:schemeClr>
        </a:solidFill>
        <a:ln w="19050" cap="rnd" cmpd="sng" algn="ctr">
          <a:solidFill>
            <a:schemeClr val="accent2">
              <a:hueOff val="-532294"/>
              <a:satOff val="3286"/>
              <a:lumOff val="-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79" tIns="12700" rIns="9827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356507" y="929764"/>
        <a:ext cx="891360" cy="891360"/>
      </dsp:txXfrm>
    </dsp:sp>
    <dsp:sp modelId="{7223A8CB-F23D-4452-98E2-567DCA668AEF}">
      <dsp:nvSpPr>
        <dsp:cNvPr id="0" name=""/>
        <dsp:cNvSpPr/>
      </dsp:nvSpPr>
      <dsp:spPr>
        <a:xfrm>
          <a:off x="3301503" y="4526808"/>
          <a:ext cx="3001367" cy="72"/>
        </a:xfrm>
        <a:prstGeom prst="rect">
          <a:avLst/>
        </a:prstGeom>
        <a:solidFill>
          <a:schemeClr val="accent2">
            <a:hueOff val="-798441"/>
            <a:satOff val="4930"/>
            <a:lumOff val="-706"/>
            <a:alphaOff val="0"/>
          </a:schemeClr>
        </a:solidFill>
        <a:ln w="19050" cap="rnd" cmpd="sng" algn="ctr">
          <a:solidFill>
            <a:schemeClr val="accent2">
              <a:hueOff val="-798441"/>
              <a:satOff val="4930"/>
              <a:lumOff val="-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FF99C-1ADF-4AB1-9B70-88D44427FA13}">
      <dsp:nvSpPr>
        <dsp:cNvPr id="0" name=""/>
        <dsp:cNvSpPr/>
      </dsp:nvSpPr>
      <dsp:spPr>
        <a:xfrm>
          <a:off x="6603007" y="324965"/>
          <a:ext cx="3001367" cy="4201914"/>
        </a:xfrm>
        <a:prstGeom prst="rect">
          <a:avLst/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998" tIns="330200" rIns="233998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Modern Phishing emails can appear very real and take you to websites that may look legitimate. DO NOT follow a link. </a:t>
          </a:r>
          <a:endParaRPr lang="en-US" sz="1400" kern="1200"/>
        </a:p>
      </dsp:txBody>
      <dsp:txXfrm>
        <a:off x="6603007" y="1921693"/>
        <a:ext cx="3001367" cy="2521148"/>
      </dsp:txXfrm>
    </dsp:sp>
    <dsp:sp modelId="{94E7F573-56CF-4B6B-9617-4C25C9515F71}">
      <dsp:nvSpPr>
        <dsp:cNvPr id="0" name=""/>
        <dsp:cNvSpPr/>
      </dsp:nvSpPr>
      <dsp:spPr>
        <a:xfrm>
          <a:off x="7473404" y="745157"/>
          <a:ext cx="1260574" cy="1260574"/>
        </a:xfrm>
        <a:prstGeom prst="ellipse">
          <a:avLst/>
        </a:prstGeom>
        <a:solidFill>
          <a:schemeClr val="accent2">
            <a:hueOff val="-1064588"/>
            <a:satOff val="6573"/>
            <a:lumOff val="-941"/>
            <a:alphaOff val="0"/>
          </a:schemeClr>
        </a:solidFill>
        <a:ln w="19050" cap="rnd" cmpd="sng" algn="ctr">
          <a:solidFill>
            <a:schemeClr val="accent2">
              <a:hueOff val="-1064588"/>
              <a:satOff val="6573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279" tIns="12700" rIns="9827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658011" y="929764"/>
        <a:ext cx="891360" cy="891360"/>
      </dsp:txXfrm>
    </dsp:sp>
    <dsp:sp modelId="{030F3A2B-A781-4A0F-88AE-59E9C422BB88}">
      <dsp:nvSpPr>
        <dsp:cNvPr id="0" name=""/>
        <dsp:cNvSpPr/>
      </dsp:nvSpPr>
      <dsp:spPr>
        <a:xfrm>
          <a:off x="6603007" y="4526808"/>
          <a:ext cx="3001367" cy="72"/>
        </a:xfrm>
        <a:prstGeom prst="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9EABB-289A-4337-9756-841DD1AFEB3A}">
      <dsp:nvSpPr>
        <dsp:cNvPr id="0" name=""/>
        <dsp:cNvSpPr/>
      </dsp:nvSpPr>
      <dsp:spPr>
        <a:xfrm>
          <a:off x="0" y="312362"/>
          <a:ext cx="3001367" cy="180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Friend requests over social media</a:t>
          </a:r>
        </a:p>
      </dsp:txBody>
      <dsp:txXfrm>
        <a:off x="0" y="312362"/>
        <a:ext cx="3001367" cy="1800820"/>
      </dsp:txXfrm>
    </dsp:sp>
    <dsp:sp modelId="{19B51F66-457C-4BC3-800D-C93A77CF0DF5}">
      <dsp:nvSpPr>
        <dsp:cNvPr id="0" name=""/>
        <dsp:cNvSpPr/>
      </dsp:nvSpPr>
      <dsp:spPr>
        <a:xfrm>
          <a:off x="3301503" y="312362"/>
          <a:ext cx="3001367" cy="18008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victim generally does not know this person (they may have made have already befriended friends on victim’s profile). </a:t>
          </a:r>
        </a:p>
      </dsp:txBody>
      <dsp:txXfrm>
        <a:off x="3301503" y="312362"/>
        <a:ext cx="3001367" cy="1800820"/>
      </dsp:txXfrm>
    </dsp:sp>
    <dsp:sp modelId="{B6F39045-FDB7-484F-A4AF-2264D942662F}">
      <dsp:nvSpPr>
        <dsp:cNvPr id="0" name=""/>
        <dsp:cNvSpPr/>
      </dsp:nvSpPr>
      <dsp:spPr>
        <a:xfrm>
          <a:off x="6603007" y="312362"/>
          <a:ext cx="3001367" cy="18008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They come up with some sad story and start asking for money of goods. </a:t>
          </a:r>
        </a:p>
      </dsp:txBody>
      <dsp:txXfrm>
        <a:off x="6603007" y="312362"/>
        <a:ext cx="3001367" cy="1800820"/>
      </dsp:txXfrm>
    </dsp:sp>
    <dsp:sp modelId="{0090452A-90B7-4D41-AFAE-594A66537228}">
      <dsp:nvSpPr>
        <dsp:cNvPr id="0" name=""/>
        <dsp:cNvSpPr/>
      </dsp:nvSpPr>
      <dsp:spPr>
        <a:xfrm>
          <a:off x="0" y="2413319"/>
          <a:ext cx="3001367" cy="18008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ask for information to use later. </a:t>
          </a:r>
        </a:p>
      </dsp:txBody>
      <dsp:txXfrm>
        <a:off x="0" y="2413319"/>
        <a:ext cx="3001367" cy="1800820"/>
      </dsp:txXfrm>
    </dsp:sp>
    <dsp:sp modelId="{81F874F4-4EA3-4D5D-81E5-F575EDAAE2CA}">
      <dsp:nvSpPr>
        <dsp:cNvPr id="0" name=""/>
        <dsp:cNvSpPr/>
      </dsp:nvSpPr>
      <dsp:spPr>
        <a:xfrm>
          <a:off x="3301503" y="2413319"/>
          <a:ext cx="3001367" cy="18008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Usually overseas</a:t>
          </a:r>
        </a:p>
      </dsp:txBody>
      <dsp:txXfrm>
        <a:off x="3301503" y="2413319"/>
        <a:ext cx="3001367" cy="1800820"/>
      </dsp:txXfrm>
    </dsp:sp>
    <dsp:sp modelId="{8102AC7A-BFF8-43E2-8013-25E8702ED5F7}">
      <dsp:nvSpPr>
        <dsp:cNvPr id="0" name=""/>
        <dsp:cNvSpPr/>
      </dsp:nvSpPr>
      <dsp:spPr>
        <a:xfrm>
          <a:off x="6603007" y="2413319"/>
          <a:ext cx="3001367" cy="180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NOT befriend people you do not know. They are likely not real. </a:t>
          </a:r>
        </a:p>
      </dsp:txBody>
      <dsp:txXfrm>
        <a:off x="6603007" y="2413319"/>
        <a:ext cx="3001367" cy="180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4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1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57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2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1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3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3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3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9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9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3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6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1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Fraud@insurance.c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lb.ca.gov/onlineservices/checklicenseII/checklicens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E99E-1331-472D-BD5C-28BCDFA5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4638674" cy="25360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 dirty="0"/>
              <a:t>Yolo District Attorney Fraud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95BA9-31D3-4C51-9EC7-7896ECE23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3339281" cy="14643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 dirty="0"/>
              <a:t>Investigator Nate Hutson Nathan.hutson@yolocounty.gov</a:t>
            </a:r>
          </a:p>
          <a:p>
            <a:pPr>
              <a:lnSpc>
                <a:spcPct val="90000"/>
              </a:lnSpc>
            </a:pPr>
            <a:r>
              <a:rPr lang="en-US" sz="1300" b="1" dirty="0"/>
              <a:t>Investigator Brett Hancock – brett.hancock@yolocounty.org</a:t>
            </a:r>
          </a:p>
          <a:p>
            <a:pPr>
              <a:lnSpc>
                <a:spcPct val="90000"/>
              </a:lnSpc>
            </a:pPr>
            <a:r>
              <a:rPr lang="en-US" sz="1300" b="1" dirty="0"/>
              <a:t>Investigator Paul Doroshov – paul.doroshov@yolocounty.org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5A38D-0D70-55EB-4123-BBF29D1AE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9"/>
          <a:stretch/>
        </p:blipFill>
        <p:spPr>
          <a:xfrm>
            <a:off x="5867400" y="951342"/>
            <a:ext cx="3914775" cy="35063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15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57866-EE9D-4377-AC14-FE2D0218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HOME/property IMPROVEMENT do-s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A4F08B-22AB-74F4-76A8-D95720A25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32224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104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88432-77EA-4587-9308-DD8B0FD6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Auto Insurance Fraud (just some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E36F-5955-4E1B-8343-62A79178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“Crash and Buy” – When a motorist either purchases a policy or alters a policy right after a collision and then claims the collision occurred AFTER they had purchased the policy. 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 dirty="0"/>
              <a:t>“Old Damage” – Motorists report old damage to their vehicle as new so that they can have the insurance company pay for repairs that would not be covered otherwise.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 dirty="0"/>
              <a:t>“Economic Car Theft” – Car owners destroy their vehicle and report it as stolen in order to collect an insurance settlement.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 dirty="0"/>
              <a:t>“Staged Collisions” – Either staging or purposely causing a collision in order to file a claim.  </a:t>
            </a:r>
            <a:endParaRPr lang="en-US" b="1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7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8BC6E-427D-49A4-BE23-4D2A92BD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AUTO INSURANCE FRAUD IS A FELONY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8F26A-FF86-419A-9F2D-74760F3D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b="1"/>
              <a:t>Under California Law, it is illegal to give false information to an insurance company when you file a claim. </a:t>
            </a:r>
          </a:p>
          <a:p>
            <a:r>
              <a:rPr lang="en-US" b="1"/>
              <a:t>Anyone who participates in giving false information, in addition to the insured, can be charged with fraud and criminal conspiracy. </a:t>
            </a:r>
          </a:p>
          <a:p>
            <a:r>
              <a:rPr lang="en-US" b="1"/>
              <a:t>The claimant does not have to actually collect settlement funds in order to be investigated and charged. </a:t>
            </a:r>
          </a:p>
        </p:txBody>
      </p:sp>
    </p:spTree>
    <p:extLst>
      <p:ext uri="{BB962C8B-B14F-4D97-AF65-F5344CB8AC3E}">
        <p14:creationId xmlns:p14="http://schemas.microsoft.com/office/powerpoint/2010/main" val="3761831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2E13F-99D1-4634-AA21-18C25DB1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If you get involved in a collision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E28D-1C2B-425B-9D8F-C36A0341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b="1" dirty="0"/>
              <a:t>DO NOT alter the time or date of the accident if the other driver asks you to. No even by several minutes. </a:t>
            </a:r>
          </a:p>
          <a:p>
            <a:r>
              <a:rPr lang="en-US" b="1" dirty="0"/>
              <a:t>Be aware of someone who cannot present proof of insurance and is suddenly able to do so an hour or a day after the crash. </a:t>
            </a:r>
          </a:p>
          <a:p>
            <a:r>
              <a:rPr lang="en-US" b="1" dirty="0"/>
              <a:t>If you become aware of or suspicious of insurance fraud, immediately report the incident to the California Department of Insurance or the Yolo County District Attorney’s Office. </a:t>
            </a:r>
          </a:p>
        </p:txBody>
      </p:sp>
    </p:spTree>
    <p:extLst>
      <p:ext uri="{BB962C8B-B14F-4D97-AF65-F5344CB8AC3E}">
        <p14:creationId xmlns:p14="http://schemas.microsoft.com/office/powerpoint/2010/main" val="209677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9252D-B405-4BC8-B58E-0B775654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Real Estate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C4DA-85A2-4978-BBA9-B92066D9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b="1"/>
              <a:t>Title Fraud – When the perpetrator alters the title on your home so they can take loans out against your equity. </a:t>
            </a:r>
          </a:p>
          <a:p>
            <a:r>
              <a:rPr lang="en-US" b="1"/>
              <a:t>Rental Fraud – Posting fake rental ads and collecting up-front costs (first and last months rent along with deposit).</a:t>
            </a:r>
          </a:p>
          <a:p>
            <a:r>
              <a:rPr lang="en-US" b="1"/>
              <a:t>Vacation Rental Fraud – Posting fake and attractive vacation rentals and absconding with upfront fees that are paid.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0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67885-07C4-4C79-BA46-D411AB4D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Avoid Real Estate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74A2-1620-4622-B442-5EBE6A226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Be concerned if you have not received your property tax statement on time. 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 dirty="0"/>
              <a:t>If you plan to move to another state, be wary of how you will rent residential property. Make sure you research a specific rental property before committing any funds to it. 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 dirty="0"/>
              <a:t>Utilize a reputable realtor to find a rental. 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 dirty="0"/>
              <a:t>When getting a vacation rental, use reputable internet sources and look for multiple reviews from previous customers. 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b="1" u="sng" dirty="0"/>
              <a:t>Know how to conduct Google/Bing searches of emails and/or phone numbers. </a:t>
            </a:r>
            <a:endParaRPr lang="en-US" b="1" u="sng"/>
          </a:p>
          <a:p>
            <a:pPr marL="0" indent="0">
              <a:lnSpc>
                <a:spcPct val="90000"/>
              </a:lnSpc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10739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7940-21BE-41C5-AEED-F10D61ED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Internet frauds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BF5663-04C4-06D1-F974-BD3AA910E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02878"/>
              </p:ext>
            </p:extLst>
          </p:nvPr>
        </p:nvGraphicFramePr>
        <p:xfrm>
          <a:off x="1450975" y="2019475"/>
          <a:ext cx="9604375" cy="470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06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F6E8-8FB4-43F2-A5CF-1E030D54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Don’t Become a victim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1F6897-D9C0-380C-8A72-C7E1AB5B2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99362"/>
              </p:ext>
            </p:extLst>
          </p:nvPr>
        </p:nvGraphicFramePr>
        <p:xfrm>
          <a:off x="1450478" y="1853755"/>
          <a:ext cx="9604375" cy="4851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1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CB85-E2EC-4116-A5C7-8A9B6E4C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Dating/Companionship Scams</a:t>
            </a:r>
            <a:endParaRPr lang="en-US" dirty="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D0EC05F-A68F-927F-7E9C-45C8DC764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359907"/>
              </p:ext>
            </p:extLst>
          </p:nvPr>
        </p:nvGraphicFramePr>
        <p:xfrm>
          <a:off x="1450975" y="2331497"/>
          <a:ext cx="9604375" cy="452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A566765-5D87-93B9-7CE2-1C51D147F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5026" y="417710"/>
            <a:ext cx="1778253" cy="11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6818-18B3-470A-9440-9E166D3F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Purchasing/Buying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F7DC-28CC-4C99-A5FE-F9F188447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Be careful of private marketplace sites/ads</a:t>
            </a:r>
          </a:p>
          <a:p>
            <a:r>
              <a:rPr lang="en-US" sz="2400" b="1" dirty="0"/>
              <a:t>If the deal is too good to be true, be cautious</a:t>
            </a:r>
          </a:p>
          <a:p>
            <a:r>
              <a:rPr lang="en-US" sz="2400" b="1" dirty="0"/>
              <a:t>Check reviews for vacation rentals before sending money. Multiple reviews on multiple sites would be preferable. </a:t>
            </a:r>
          </a:p>
          <a:p>
            <a:r>
              <a:rPr lang="en-US" sz="2400" b="1" dirty="0"/>
              <a:t>Meet if a public place if you are selling or purchasing an item from a private party you have never met before. </a:t>
            </a:r>
          </a:p>
        </p:txBody>
      </p:sp>
    </p:spTree>
    <p:extLst>
      <p:ext uri="{BB962C8B-B14F-4D97-AF65-F5344CB8AC3E}">
        <p14:creationId xmlns:p14="http://schemas.microsoft.com/office/powerpoint/2010/main" val="202731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86900-4AF7-4AA8-80E2-A0F7097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INVESTIGATIVE CHAIN OF EVENTS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966B2B4-C4C9-EC52-1F36-15BDD89C6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14339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584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A684-C5BD-461C-BC8B-545EAB3A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2182-507D-4C74-B064-027AB387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Across the board financial frauds, in all their forms, add up to billions in losses annually.</a:t>
            </a:r>
          </a:p>
          <a:p>
            <a:pPr marL="0" indent="0">
              <a:buNone/>
            </a:pPr>
            <a:r>
              <a:rPr lang="en-US" b="1" dirty="0"/>
              <a:t>Whether through higher insurance premiums, taxes, or personal financial loss, we are ALL impacted by FRAUD. </a:t>
            </a:r>
          </a:p>
          <a:p>
            <a:r>
              <a:rPr lang="en-US" b="1" dirty="0"/>
              <a:t>Do your best to prevent becoming a victim of fraud. </a:t>
            </a:r>
          </a:p>
          <a:p>
            <a:r>
              <a:rPr lang="en-US" b="1" dirty="0"/>
              <a:t>Report suspected fraud to the property authorities.</a:t>
            </a:r>
          </a:p>
        </p:txBody>
      </p:sp>
    </p:spTree>
    <p:extLst>
      <p:ext uri="{BB962C8B-B14F-4D97-AF65-F5344CB8AC3E}">
        <p14:creationId xmlns:p14="http://schemas.microsoft.com/office/powerpoint/2010/main" val="46889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9BEE-6089-42B2-9DC6-41E0CAC5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DO NOT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6349B-07AA-4131-8796-753CE781B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Hire unlicensed contractors to save money</a:t>
            </a:r>
          </a:p>
          <a:p>
            <a:r>
              <a:rPr lang="en-US" dirty="0"/>
              <a:t>Ever falsify information during an insurance claim</a:t>
            </a:r>
          </a:p>
          <a:p>
            <a:r>
              <a:rPr lang="en-US" dirty="0"/>
              <a:t>Open or click on email attachments/links</a:t>
            </a:r>
          </a:p>
          <a:p>
            <a:r>
              <a:rPr lang="en-US" dirty="0"/>
              <a:t>Respond to requests from your financial institution by following a link</a:t>
            </a:r>
          </a:p>
          <a:p>
            <a:r>
              <a:rPr lang="en-US" dirty="0"/>
              <a:t>Give out your personal information unless you know who is on the other end</a:t>
            </a:r>
          </a:p>
          <a:p>
            <a:r>
              <a:rPr lang="en-US" dirty="0"/>
              <a:t>Respond to any phone/email/text solicitations</a:t>
            </a:r>
          </a:p>
          <a:p>
            <a:r>
              <a:rPr lang="en-US" dirty="0"/>
              <a:t>Friend people you do not know on social media</a:t>
            </a:r>
          </a:p>
          <a:p>
            <a:r>
              <a:rPr lang="en-US" dirty="0"/>
              <a:t>Send money pursuant to ANY government agency request unless you confirm with that agency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8577-3308-42C5-AB10-868DCDDE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1E19-ADC7-4874-B04D-D2F6EB36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CHECK, CHECK, and CHECK your bank accounts frequently</a:t>
            </a:r>
          </a:p>
          <a:p>
            <a:r>
              <a:rPr lang="en-US" dirty="0"/>
              <a:t>Research contractors companies and get multiple quotes for a job</a:t>
            </a:r>
          </a:p>
          <a:p>
            <a:r>
              <a:rPr lang="en-US" dirty="0"/>
              <a:t>Learn how to use privacy settings on your social media</a:t>
            </a:r>
          </a:p>
          <a:p>
            <a:r>
              <a:rPr lang="en-US" dirty="0"/>
              <a:t>Check your credit for strange activity (</a:t>
            </a:r>
            <a:r>
              <a:rPr lang="en-US" dirty="0" err="1"/>
              <a:t>MyFico</a:t>
            </a:r>
            <a:r>
              <a:rPr lang="en-US" dirty="0"/>
              <a:t>, </a:t>
            </a:r>
            <a:r>
              <a:rPr lang="en-US" dirty="0" err="1"/>
              <a:t>CreditKarma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Use a credit card with a low max at gas stations, and other frequent establishments</a:t>
            </a:r>
          </a:p>
          <a:p>
            <a:r>
              <a:rPr lang="en-US" dirty="0"/>
              <a:t>Research any major purchase or rental through internet </a:t>
            </a:r>
          </a:p>
          <a:p>
            <a:r>
              <a:rPr lang="en-US" dirty="0"/>
              <a:t>Occasionally check on your property titles (especially if you have NOT received you tax bill)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2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F5EC7-E50C-4D01-8478-C9D9E00D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Report suspected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02F7-DC17-4A97-A994-102DD421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334748" cy="4470821"/>
          </a:xfrm>
        </p:spPr>
        <p:txBody>
          <a:bodyPr>
            <a:normAutofit/>
          </a:bodyPr>
          <a:lstStyle/>
          <a:p>
            <a:r>
              <a:rPr lang="en-US" dirty="0"/>
              <a:t>Insurance Fraud can  be reported to the California Department of Insurance.  </a:t>
            </a:r>
            <a:r>
              <a:rPr lang="en-US" b="1" dirty="0">
                <a:hlinkClick r:id="rId2"/>
              </a:rPr>
              <a:t>Fraud@insurance.ca.gov</a:t>
            </a:r>
            <a:endParaRPr lang="en-US" b="1" dirty="0"/>
          </a:p>
          <a:p>
            <a:r>
              <a:rPr lang="en-US" b="1" dirty="0"/>
              <a:t>Most frauds should be reported to the police department in the proper jurisdiction</a:t>
            </a:r>
          </a:p>
          <a:p>
            <a:r>
              <a:rPr lang="en-US" b="1" dirty="0"/>
              <a:t>Local police departments are MANDATED to take a report on identity theft no matter where it </a:t>
            </a:r>
            <a:r>
              <a:rPr lang="en-US" sz="2800" b="1" dirty="0"/>
              <a:t>occurred</a:t>
            </a:r>
            <a:r>
              <a:rPr lang="en-US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0480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23564-534F-6B9E-E625-F9789162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HOW TO NAVIGATE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BA8A-18F8-B8C8-64B0-AE6DF1E4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Insurance Fraud – California Department of Insurance/DA’s Office</a:t>
            </a:r>
          </a:p>
          <a:p>
            <a:r>
              <a:rPr lang="en-US" sz="2400" b="1" dirty="0"/>
              <a:t>Identify Theft – Local Police/Sheriff’s Department</a:t>
            </a:r>
          </a:p>
          <a:p>
            <a:r>
              <a:rPr lang="en-US" sz="2400" b="1" dirty="0"/>
              <a:t>All other fraud – Local Police/Sheriff or jurisdiction of occurrence</a:t>
            </a:r>
          </a:p>
          <a:p>
            <a:r>
              <a:rPr lang="en-US" sz="2400" b="1" dirty="0"/>
              <a:t>Frauds can be complex</a:t>
            </a:r>
          </a:p>
          <a:p>
            <a:r>
              <a:rPr lang="en-US" sz="2400" b="1" dirty="0"/>
              <a:t>Make sure you advocate for yourself by speaking with Watch Commander, or supervisor of detective unit</a:t>
            </a:r>
          </a:p>
          <a:p>
            <a:r>
              <a:rPr lang="en-US" sz="2400" b="1" dirty="0"/>
              <a:t>Report to financial institution</a:t>
            </a:r>
          </a:p>
        </p:txBody>
      </p:sp>
    </p:spTree>
    <p:extLst>
      <p:ext uri="{BB962C8B-B14F-4D97-AF65-F5344CB8AC3E}">
        <p14:creationId xmlns:p14="http://schemas.microsoft.com/office/powerpoint/2010/main" val="171770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9F326-DA5E-424F-8D0E-B3CBED40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Investigations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689E-EC80-4557-B50A-8A73A232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b="1" dirty="0"/>
              <a:t>General Crimes Investigators conduct investigations AFTER a case has been charged by the Yolo County District Attorney’s Office</a:t>
            </a:r>
          </a:p>
          <a:p>
            <a:r>
              <a:rPr lang="en-US" b="1" dirty="0"/>
              <a:t>Specialty investigators from the FRAUD UNIT, conduct investigations pursuant to initial complaints if they involve Workers’ Compensation Fraud, Auto Insurance Fraud, or Real Estate Fraud. </a:t>
            </a:r>
          </a:p>
          <a:p>
            <a:r>
              <a:rPr lang="en-US" b="1" dirty="0"/>
              <a:t>All other frauds should be reported to your local police department.</a:t>
            </a:r>
          </a:p>
          <a:p>
            <a:r>
              <a:rPr lang="en-US" b="1" dirty="0"/>
              <a:t>We are always here to help with advice.</a:t>
            </a:r>
          </a:p>
        </p:txBody>
      </p:sp>
    </p:spTree>
    <p:extLst>
      <p:ext uri="{BB962C8B-B14F-4D97-AF65-F5344CB8AC3E}">
        <p14:creationId xmlns:p14="http://schemas.microsoft.com/office/powerpoint/2010/main" val="1971647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4DB7-5A19-F2B1-52DA-50E5FC36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/>
              <a:t>WHY FRAUDS ARE HARD TO SOLVE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AFC352-B50B-90B3-0991-EBA6E3CC2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75698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35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A446B6-2204-48B8-A7C5-606E45BCA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88E6B-8452-4D3D-9D92-C07F6974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1"/>
            <a:ext cx="3505495" cy="4773612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Why are Seniors targeted for fraud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70932-2C39-4BA6-AA08-EF3AD899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0FD39269-4644-4CAE-8A56-899A62A9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2302A5-B07A-48BB-9A56-89192DCC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92DCC-8945-7C31-7934-103B91053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107105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70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9D0B-94FD-4346-9151-6F299C24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Workers’ Compensation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FB29-F29B-4C70-A773-52F52061C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Proper workers’ compensation insurance coverage protects employees in case they are injured on the job. </a:t>
            </a:r>
          </a:p>
          <a:p>
            <a:r>
              <a:rPr lang="en-US" sz="2400" b="1" dirty="0"/>
              <a:t>Our unit investigates fraudulent claims</a:t>
            </a:r>
          </a:p>
          <a:p>
            <a:r>
              <a:rPr lang="en-US" sz="2400" b="1" dirty="0"/>
              <a:t>We also investigate companies who fail to properly insure their employees as required by California Law. </a:t>
            </a:r>
          </a:p>
        </p:txBody>
      </p:sp>
    </p:spTree>
    <p:extLst>
      <p:ext uri="{BB962C8B-B14F-4D97-AF65-F5344CB8AC3E}">
        <p14:creationId xmlns:p14="http://schemas.microsoft.com/office/powerpoint/2010/main" val="268496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2651-A434-4B8A-9E8E-65E78983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Construction/remodeling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A856-9FFE-40AE-9F62-63E341C7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Construction Fraud and Workers’ Comp. Fraud go hand in hand because of the number of unlicensed contractors. </a:t>
            </a:r>
          </a:p>
          <a:p>
            <a:r>
              <a:rPr lang="en-US" b="1" dirty="0"/>
              <a:t>To do more than $1,000 worth of remodeling work, a contractor must be licensed by the state. </a:t>
            </a:r>
          </a:p>
          <a:p>
            <a:r>
              <a:rPr lang="en-US" b="1" dirty="0"/>
              <a:t>In order to be licensed by the state, a contractor must make sure his/her workers have workers’ compensation insurance. </a:t>
            </a:r>
          </a:p>
          <a:p>
            <a:r>
              <a:rPr lang="en-US" b="1" dirty="0"/>
              <a:t>This protects you and the workers!!!</a:t>
            </a:r>
          </a:p>
        </p:txBody>
      </p:sp>
    </p:spTree>
    <p:extLst>
      <p:ext uri="{BB962C8B-B14F-4D97-AF65-F5344CB8AC3E}">
        <p14:creationId xmlns:p14="http://schemas.microsoft.com/office/powerpoint/2010/main" val="14195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564A-FD1B-433C-AE15-FE65D4FA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Licensed Contractor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1271E-D99D-4C40-97A1-D5A30F1E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You can check to see if your contractor is licensed by looking him/her up on: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  <a:hlinkClick r:id="rId2"/>
              </a:rPr>
              <a:t>https://www.cslb.ca.gov/onlineservices/checklicenseII/checklicense.aspx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* Or just do a Google Search with words “California, Check, Contractor’s </a:t>
            </a:r>
            <a:r>
              <a:rPr lang="en-US" b="1" dirty="0" err="1"/>
              <a:t>Licence</a:t>
            </a:r>
            <a:r>
              <a:rPr lang="en-US" b="1" dirty="0"/>
              <a:t>” </a:t>
            </a:r>
          </a:p>
          <a:p>
            <a:r>
              <a:rPr lang="en-US" b="1" dirty="0"/>
              <a:t>The law provides numerous protections to the consumer if a work, performed by a licensed contractor, is substandard. </a:t>
            </a:r>
          </a:p>
          <a:p>
            <a:r>
              <a:rPr lang="en-US" b="1" dirty="0"/>
              <a:t>Workers’ Compensation Insurance provides the WORKERS protection if they get injured while performing a job on your property. </a:t>
            </a:r>
          </a:p>
          <a:p>
            <a:r>
              <a:rPr lang="en-US" b="1" u="sng" dirty="0"/>
              <a:t>Will your home policy cover an injury sustained by an unlicensed contractor working on you your house???</a:t>
            </a:r>
          </a:p>
        </p:txBody>
      </p:sp>
    </p:spTree>
    <p:extLst>
      <p:ext uri="{BB962C8B-B14F-4D97-AF65-F5344CB8AC3E}">
        <p14:creationId xmlns:p14="http://schemas.microsoft.com/office/powerpoint/2010/main" val="2070980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</TotalTime>
  <Words>1474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Yolo District Attorney Fraud Unit</vt:lpstr>
      <vt:lpstr>INVESTIGATIVE CHAIN OF EVENTS</vt:lpstr>
      <vt:lpstr>HOW TO NAVIGATE REPORTING</vt:lpstr>
      <vt:lpstr>Investigations Unit</vt:lpstr>
      <vt:lpstr>WHY FRAUDS ARE HARD TO SOLVE</vt:lpstr>
      <vt:lpstr>Why are Seniors targeted for fraud</vt:lpstr>
      <vt:lpstr>Workers’ Compensation Fraud</vt:lpstr>
      <vt:lpstr>Construction/remodeling Fraud</vt:lpstr>
      <vt:lpstr>Licensed Contractor</vt:lpstr>
      <vt:lpstr>HOME/property IMPROVEMENT do-s</vt:lpstr>
      <vt:lpstr>Auto Insurance Fraud (just some examples)</vt:lpstr>
      <vt:lpstr>AUTO INSURANCE FRAUD IS A FELONY</vt:lpstr>
      <vt:lpstr>If you get involved in a collision</vt:lpstr>
      <vt:lpstr>Real Estate Fraud</vt:lpstr>
      <vt:lpstr>Avoid Real Estate Fraud</vt:lpstr>
      <vt:lpstr>Internet frauds</vt:lpstr>
      <vt:lpstr>Don’t Become a victim</vt:lpstr>
      <vt:lpstr>Dating/Companionship Scams</vt:lpstr>
      <vt:lpstr>Purchasing/Buying</vt:lpstr>
      <vt:lpstr>Fraud</vt:lpstr>
      <vt:lpstr>RECAP – DO NOT </vt:lpstr>
      <vt:lpstr>Please DO</vt:lpstr>
      <vt:lpstr>Report suspected Fraud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Yolo DA Fraud UNit</dc:title>
  <dc:creator>paul doroshov</dc:creator>
  <cp:lastModifiedBy>Nathan Hutson</cp:lastModifiedBy>
  <cp:revision>19</cp:revision>
  <dcterms:created xsi:type="dcterms:W3CDTF">2023-06-26T20:22:47Z</dcterms:created>
  <dcterms:modified xsi:type="dcterms:W3CDTF">2025-01-28T00:09:55Z</dcterms:modified>
</cp:coreProperties>
</file>