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Economica" panose="020B060402020202020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+wETxygdTkC2VARQfRKDE3vUA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55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City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County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Sutter Foundation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Dignity Health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5cba954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f5cba954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City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County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Sutter Foundation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Dignity Health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5cba460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f5cba460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City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County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Sutter Foundation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Dignity Health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5cba460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f5cba460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City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County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Sutter Foundation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Dignity Health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Funding still needed for this building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Residents eligible for vouchers to assist with their rents.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Social workers working each day/ 29 units –Fourth &amp; Hope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31 units – Hope Cooperative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Vouchers – 3 year goal on every unit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Units provided furniture, bathroom basket by WEM, kitchen and bedroom baskets by several Woodland donors,  dishes from Holy Rosary Church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115e3a0b6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2115e3a0b6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15e3a0b6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115e3a0b6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5c9de25d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f5c9de25d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f5c9de25d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f5c9de25d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15e3a0b6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115e3a0b6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15e3a0b6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2115e3a0b6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15e3a0b6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115e3a0b6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Behavioral Health Continuum  Infrastructure Program through State Dept of Health Services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Break ground December 2</a:t>
            </a:r>
            <a:r>
              <a:rPr lang="en-US" baseline="30000"/>
              <a:t>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Broward Construction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15e3a0b6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115e3a0b6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5c9de25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f5c9de25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City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County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Sutter Foundation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Dignity Health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5cba954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f5cba954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City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County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Sutter Foundation 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Dignity Health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5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5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" name="Google Shape;22;p2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588" y="789490"/>
            <a:ext cx="7124825" cy="35645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ctrTitle" idx="4294967295"/>
          </p:nvPr>
        </p:nvSpPr>
        <p:spPr>
          <a:xfrm>
            <a:off x="1797383" y="-4232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East Beamer Way Campus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45800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307775" cy="50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1f5cba954e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45800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f5cba954e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91226" cy="506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1f5cba460c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45800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f5cba460c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100"/>
            <a:ext cx="6223002" cy="49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1f5cba460c0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45800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f5cba460c0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23002" cy="506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Future Shelter Addition</a:t>
            </a:r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Provisions for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permanent restrooms, 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showers, 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kitchen,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laundry area</a:t>
            </a:r>
            <a:endParaRPr/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Offices for treatment and service needs of shelter residents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Separate rooms for residents of shelter who need health care and separation from shelter resident(e.g. COVID) </a:t>
            </a:r>
            <a:endParaRPr/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45800"/>
            <a:ext cx="2921001" cy="14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773700" y="1238414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Permanent Supportive Housing Project</a:t>
            </a:r>
            <a:endParaRPr/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682125"/>
            <a:ext cx="2921001" cy="14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Quick Facts</a:t>
            </a:r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60 Units of Affordable Housing</a:t>
            </a:r>
            <a:endParaRPr sz="2000" u="sng">
              <a:latin typeface="Arial"/>
              <a:ea typeface="Arial"/>
              <a:cs typeface="Arial"/>
              <a:sym typeface="Arial"/>
            </a:endParaRPr>
          </a:p>
          <a:p>
            <a:pPr marL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000" u="sng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Operational since October 2022</a:t>
            </a:r>
            <a:endParaRPr/>
          </a:p>
          <a:p>
            <a:pPr marL="457200" lvl="0" indent="-3270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Approximately $16 million to construct</a:t>
            </a:r>
            <a:endParaRPr/>
          </a:p>
          <a:p>
            <a:pPr marL="457200" lvl="0" indent="-3270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Modular Construction: Cutting Edge in Woodland</a:t>
            </a:r>
            <a:endParaRPr/>
          </a:p>
          <a:p>
            <a:pPr marL="457200" lvl="0" indent="-3270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Residential Services and Case Management for all tenants</a:t>
            </a:r>
            <a:endParaRPr/>
          </a:p>
          <a:p>
            <a:pPr marL="457200" lvl="0" indent="-3270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Affordable Rent: Average $600/mo(Utilities Inc)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33333"/>
              <a:buNone/>
            </a:pPr>
            <a:endParaRPr sz="1350"/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45800"/>
            <a:ext cx="2921001" cy="14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4577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344501" cy="50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7057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100"/>
            <a:ext cx="6223000" cy="49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8297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100"/>
            <a:ext cx="6223000" cy="50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Friends of the Mission</a:t>
            </a:r>
            <a:endParaRPr/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9025" y="3621350"/>
            <a:ext cx="2704975" cy="135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Non-Profit Public Benefit Corporation in 1999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Formed in 1997 to support activities of Fourth &amp; Hope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Focus includes emergency, transitaionl, supportive and permanent housing projects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Lead Fourth &amp; Hope’s capital development efforts including existing Walter’s House, Emergency Shelter, East Oak 4-plexes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 Woodland: own 925 North Street apartments (Used by Fourth &amp; Hope) &amp; Vacant Land at Kentucky &amp; Freeman Sts.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 West Sacramento: own 5 Permanent Supportive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Housing Units 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9537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100"/>
            <a:ext cx="6366600" cy="50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483800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376325" cy="50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3350" y="0"/>
            <a:ext cx="3212800" cy="50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68212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3525625" cy="47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7375" y="152400"/>
            <a:ext cx="3525625" cy="470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115e3a0b6c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68212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115e3a0b6c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3525625" cy="47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115e3a0b6c_0_12" descr="A picture containing sky, building, outdoor, gree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6271354" cy="504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2115e3a0b6c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7057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115e3a0b6c_0_19" descr="A group of colorful building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223001" cy="503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1f5c9de25d9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7057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1f5c9de25d9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8" cy="503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1f5c9de25d9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7057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f5c9de25d9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02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2115e3a0b6c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7057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115e3a0b6c_0_26" descr="A group of people wearing masks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01375"/>
            <a:ext cx="6333326" cy="383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115e3a0b6c_0_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Signing my Lease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2115e3a0b6c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70575"/>
            <a:ext cx="2921001" cy="14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115e3a0b6c_0_38"/>
          <p:cNvSpPr txBox="1">
            <a:spLocks noGrp="1"/>
          </p:cNvSpPr>
          <p:nvPr>
            <p:ph type="title"/>
          </p:nvPr>
        </p:nvSpPr>
        <p:spPr>
          <a:xfrm>
            <a:off x="773700" y="1238414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Treatment Facility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2115e3a0b6c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7057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115e3a0b6c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0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Board Members</a:t>
            </a:r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1"/>
          </p:nvPr>
        </p:nvSpPr>
        <p:spPr>
          <a:xfrm>
            <a:off x="398450" y="9773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Edward Shelley, President – Corner Drug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Elizabeth Eaton - Retired Attorney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Lorene Leathers – Nursing Professional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Janet Ruggiero – Retired Planner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Tom Eaton – Owner, Eaton Oil Drilling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Executive Director: Scott Thurmond, Thurmond Consulting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9025" y="3621350"/>
            <a:ext cx="2704975" cy="13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70575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47525" y="0"/>
            <a:ext cx="6370499" cy="50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Quick Facts</a:t>
            </a:r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60 Bed Alcohol and Drug Treatment</a:t>
            </a:r>
            <a:endParaRPr sz="2000" u="sng">
              <a:latin typeface="Arial"/>
              <a:ea typeface="Arial"/>
              <a:cs typeface="Arial"/>
              <a:sym typeface="Arial"/>
            </a:endParaRPr>
          </a:p>
          <a:p>
            <a:pPr marL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000" u="sng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➔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Completion Date: Fall of 2023</a:t>
            </a:r>
            <a:endParaRPr/>
          </a:p>
          <a:p>
            <a:pPr marL="457200" lvl="0" indent="-3270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➔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Approximately $14 million to construct</a:t>
            </a:r>
            <a:endParaRPr/>
          </a:p>
          <a:p>
            <a:pPr marL="457200" lvl="0" indent="-3270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➔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Intense treatment services at no cost to program participants</a:t>
            </a:r>
            <a:endParaRPr/>
          </a:p>
          <a:p>
            <a:pPr marL="457200" lvl="0" indent="-3270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➔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BHCIP Grant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33333"/>
              <a:buNone/>
            </a:pPr>
            <a:endParaRPr sz="1350"/>
          </a:p>
        </p:txBody>
      </p:sp>
      <p:pic>
        <p:nvPicPr>
          <p:cNvPr id="256" name="Google Shape;25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8145" y="3366201"/>
            <a:ext cx="2921001" cy="14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East Beamer Team</a:t>
            </a:r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City of Woodland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Friends of the Mission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Fourth &amp; Hope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Woodland Opportunity Village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Yolo County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Yolo County Housing Authority</a:t>
            </a:r>
            <a:endParaRPr/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9025" y="3621350"/>
            <a:ext cx="2704975" cy="13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History of Project</a:t>
            </a: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Discussion began in 2018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Finding Land was first hurdle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Work with City to use their property on East Beamer Street-located in the County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Funding – next hurdle.  Different sources necessary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Priority of building new emergency shelter (1</a:t>
            </a:r>
            <a:r>
              <a:rPr lang="en-US" baseline="30000"/>
              <a:t>st</a:t>
            </a:r>
            <a:r>
              <a:rPr lang="en-US"/>
              <a:t> phase)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Costs increase due to infrastructure and building costs – Switch funding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 from NPLH to Project HomeKey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9025" y="3621350"/>
            <a:ext cx="2704975" cy="13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Funders of Project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City of Woodland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County of Yolo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Partnership Health Plan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State of California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Dignity Health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Sutter Health Foundation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9025" y="3621350"/>
            <a:ext cx="2704975" cy="13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15e3a0b6c_0_4"/>
          <p:cNvSpPr txBox="1">
            <a:spLocks noGrp="1"/>
          </p:cNvSpPr>
          <p:nvPr>
            <p:ph type="title"/>
          </p:nvPr>
        </p:nvSpPr>
        <p:spPr>
          <a:xfrm>
            <a:off x="773700" y="1238414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Emergency Shelter</a:t>
            </a:r>
            <a:endParaRPr/>
          </a:p>
        </p:txBody>
      </p:sp>
      <p:pic>
        <p:nvPicPr>
          <p:cNvPr id="104" name="Google Shape;104;g2115e3a0b6c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719447"/>
            <a:ext cx="2921001" cy="14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5c9de25d9_0_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Quick Facts</a:t>
            </a:r>
            <a:endParaRPr/>
          </a:p>
        </p:txBody>
      </p:sp>
      <p:sp>
        <p:nvSpPr>
          <p:cNvPr id="110" name="Google Shape;110;g1f5c9de25d9_0_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100 Bed Shelter</a:t>
            </a:r>
            <a:endParaRPr sz="2000" u="sng">
              <a:latin typeface="Arial"/>
              <a:ea typeface="Arial"/>
              <a:cs typeface="Arial"/>
              <a:sym typeface="Arial"/>
            </a:endParaRPr>
          </a:p>
          <a:p>
            <a:pPr marL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u="sng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Operational since December 2020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Approximately $4.8 million to construct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60 men and 40 women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Daytime Support Services and Night Meal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1350"/>
          </a:p>
        </p:txBody>
      </p:sp>
      <p:pic>
        <p:nvPicPr>
          <p:cNvPr id="111" name="Google Shape;111;g1f5c9de25d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45800"/>
            <a:ext cx="2921001" cy="14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1f5cba954e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3545800"/>
            <a:ext cx="2921001" cy="14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f5cba954ec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50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On-screen Show (16:9)</PresentationFormat>
  <Paragraphs>124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Economica</vt:lpstr>
      <vt:lpstr>Arial</vt:lpstr>
      <vt:lpstr>Open Sans</vt:lpstr>
      <vt:lpstr>Luxe</vt:lpstr>
      <vt:lpstr>East Beamer Way Campus</vt:lpstr>
      <vt:lpstr>Friends of the Mission</vt:lpstr>
      <vt:lpstr>Board Members</vt:lpstr>
      <vt:lpstr>East Beamer Team</vt:lpstr>
      <vt:lpstr>History of Project</vt:lpstr>
      <vt:lpstr>Funders of Project</vt:lpstr>
      <vt:lpstr>Emergency Shelter</vt:lpstr>
      <vt:lpstr>Quick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Shelter Addition</vt:lpstr>
      <vt:lpstr>Permanent Supportive Housing Project</vt:lpstr>
      <vt:lpstr>Quick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Signing my Lease</vt:lpstr>
      <vt:lpstr>Treatment Facility</vt:lpstr>
      <vt:lpstr>PowerPoint Presentation</vt:lpstr>
      <vt:lpstr>PowerPoint Presentation</vt:lpstr>
      <vt:lpstr>Quick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Beamer Way Campus</dc:title>
  <dc:creator>Scott Thurmond</dc:creator>
  <cp:lastModifiedBy>Scott Thurmond</cp:lastModifiedBy>
  <cp:revision>1</cp:revision>
  <dcterms:modified xsi:type="dcterms:W3CDTF">2023-02-28T18:40:35Z</dcterms:modified>
</cp:coreProperties>
</file>