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4"/>
    <p:sldMasterId id="214748370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Inter Light"/>
      <p:regular r:id="rId20"/>
      <p:bold r:id="rId21"/>
      <p:italic r:id="rId22"/>
      <p:boldItalic r:id="rId23"/>
    </p:embeddedFont>
    <p:embeddedFont>
      <p:font typeface="Inter SemiBold"/>
      <p:regular r:id="rId24"/>
      <p:bold r:id="rId25"/>
      <p:italic r:id="rId26"/>
      <p:boldItalic r:id="rId27"/>
    </p:embeddedFont>
    <p:embeddedFont>
      <p:font typeface="Inter"/>
      <p:regular r:id="rId28"/>
      <p:bold r:id="rId29"/>
      <p:italic r:id="rId30"/>
      <p:boldItalic r:id="rId31"/>
    </p:embeddedFont>
    <p:embeddedFont>
      <p:font typeface="Inter Medium"/>
      <p:regular r:id="rId32"/>
      <p:bold r:id="rId33"/>
      <p:italic r:id="rId34"/>
      <p:boldItalic r:id="rId35"/>
    </p:embeddedFont>
    <p:embeddedFont>
      <p:font typeface="Inter Black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Light-regular.fntdata"/><Relationship Id="rId22" Type="http://schemas.openxmlformats.org/officeDocument/2006/relationships/font" Target="fonts/InterLight-italic.fntdata"/><Relationship Id="rId21" Type="http://schemas.openxmlformats.org/officeDocument/2006/relationships/font" Target="fonts/InterLight-bold.fntdata"/><Relationship Id="rId24" Type="http://schemas.openxmlformats.org/officeDocument/2006/relationships/font" Target="fonts/InterSemiBold-regular.fntdata"/><Relationship Id="rId23" Type="http://schemas.openxmlformats.org/officeDocument/2006/relationships/font" Target="fonts/Inter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SemiBold-italic.fntdata"/><Relationship Id="rId25" Type="http://schemas.openxmlformats.org/officeDocument/2006/relationships/font" Target="fonts/InterSemiBold-bold.fntdata"/><Relationship Id="rId28" Type="http://schemas.openxmlformats.org/officeDocument/2006/relationships/font" Target="fonts/Inter-regular.fntdata"/><Relationship Id="rId27" Type="http://schemas.openxmlformats.org/officeDocument/2006/relationships/font" Target="fonts/Inter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-boldItalic.fntdata"/><Relationship Id="rId30" Type="http://schemas.openxmlformats.org/officeDocument/2006/relationships/font" Target="fonts/Inter-italic.fntdata"/><Relationship Id="rId11" Type="http://schemas.openxmlformats.org/officeDocument/2006/relationships/slide" Target="slides/slide5.xml"/><Relationship Id="rId33" Type="http://schemas.openxmlformats.org/officeDocument/2006/relationships/font" Target="fonts/InterMedium-bold.fntdata"/><Relationship Id="rId10" Type="http://schemas.openxmlformats.org/officeDocument/2006/relationships/slide" Target="slides/slide4.xml"/><Relationship Id="rId32" Type="http://schemas.openxmlformats.org/officeDocument/2006/relationships/font" Target="fonts/InterMedium-regular.fntdata"/><Relationship Id="rId13" Type="http://schemas.openxmlformats.org/officeDocument/2006/relationships/slide" Target="slides/slide7.xml"/><Relationship Id="rId35" Type="http://schemas.openxmlformats.org/officeDocument/2006/relationships/font" Target="fonts/InterMedium-boldItalic.fntdata"/><Relationship Id="rId12" Type="http://schemas.openxmlformats.org/officeDocument/2006/relationships/slide" Target="slides/slide6.xml"/><Relationship Id="rId34" Type="http://schemas.openxmlformats.org/officeDocument/2006/relationships/font" Target="fonts/InterMedium-italic.fntdata"/><Relationship Id="rId15" Type="http://schemas.openxmlformats.org/officeDocument/2006/relationships/slide" Target="slides/slide9.xml"/><Relationship Id="rId37" Type="http://schemas.openxmlformats.org/officeDocument/2006/relationships/font" Target="fonts/InterBlack-boldItalic.fntdata"/><Relationship Id="rId14" Type="http://schemas.openxmlformats.org/officeDocument/2006/relationships/slide" Target="slides/slide8.xml"/><Relationship Id="rId36" Type="http://schemas.openxmlformats.org/officeDocument/2006/relationships/font" Target="fonts/InterBlack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bd9d8f1e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bd9d8f1e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c93982f0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c93982f0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c8be0fe51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c8be0fe51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c8be0fe51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c8be0fe51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c8be0fe51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c8be0fe51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bd9d8f1eb8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bd9d8f1eb8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c8be0fe5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c8be0fe5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c8be0fe5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c8be0fe5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c8be0fe51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c8be0fe51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c8be0fe51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c8be0fe51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c8be0fe51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c8be0fe51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c8be0fe51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c8be0fe51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c8be0fe51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c8be0fe51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1">
  <p:cSld name="BLANK_1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75" y="-2125"/>
            <a:ext cx="6913800" cy="42030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" name="Google Shape;56;p14"/>
          <p:cNvSpPr/>
          <p:nvPr/>
        </p:nvSpPr>
        <p:spPr>
          <a:xfrm rot="10800000">
            <a:off x="175" y="4198775"/>
            <a:ext cx="6913800" cy="9405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" name="Google Shape;57;p14"/>
          <p:cNvSpPr/>
          <p:nvPr/>
        </p:nvSpPr>
        <p:spPr>
          <a:xfrm rot="10800000">
            <a:off x="6914000" y="4198775"/>
            <a:ext cx="2232300" cy="9405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" name="Google Shape;58;p14"/>
          <p:cNvSpPr/>
          <p:nvPr/>
        </p:nvSpPr>
        <p:spPr>
          <a:xfrm rot="10800000">
            <a:off x="6914000" y="-2225"/>
            <a:ext cx="2232300" cy="42024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272350" y="746550"/>
            <a:ext cx="6493800" cy="33828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72350" y="4377150"/>
            <a:ext cx="1812900" cy="10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2" type="subTitle"/>
          </p:nvPr>
        </p:nvSpPr>
        <p:spPr>
          <a:xfrm>
            <a:off x="7046325" y="4377150"/>
            <a:ext cx="1812900" cy="10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3" type="subTitle"/>
          </p:nvPr>
        </p:nvSpPr>
        <p:spPr>
          <a:xfrm>
            <a:off x="3078275" y="4377150"/>
            <a:ext cx="2874000" cy="10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4" type="subTitle"/>
          </p:nvPr>
        </p:nvSpPr>
        <p:spPr>
          <a:xfrm>
            <a:off x="7046325" y="244300"/>
            <a:ext cx="1812900" cy="11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Inter Light"/>
              <a:buNone/>
              <a:defRPr sz="26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Light"/>
              <a:buNone/>
              <a:defRPr sz="26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2">
  <p:cSld name="BLANK_1_1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175" y="-2125"/>
            <a:ext cx="6913800" cy="42030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5"/>
          <p:cNvSpPr/>
          <p:nvPr/>
        </p:nvSpPr>
        <p:spPr>
          <a:xfrm rot="10800000">
            <a:off x="175" y="4198775"/>
            <a:ext cx="6913800" cy="9405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5"/>
          <p:cNvSpPr/>
          <p:nvPr/>
        </p:nvSpPr>
        <p:spPr>
          <a:xfrm rot="10800000">
            <a:off x="6914000" y="4198775"/>
            <a:ext cx="2232300" cy="9405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5"/>
          <p:cNvSpPr/>
          <p:nvPr/>
        </p:nvSpPr>
        <p:spPr>
          <a:xfrm rot="10800000">
            <a:off x="6914000" y="-2225"/>
            <a:ext cx="2232300" cy="42024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272350" y="213150"/>
            <a:ext cx="6493800" cy="33828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72350" y="3551131"/>
            <a:ext cx="4404300" cy="4527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1" name="Google Shape;71;p15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eam 1">
  <p:cSld name="CUSTOM_1_1_1">
    <p:bg>
      <p:bgPr>
        <a:gradFill>
          <a:gsLst>
            <a:gs pos="0">
              <a:schemeClr val="accent1"/>
            </a:gs>
            <a:gs pos="72000">
              <a:schemeClr val="lt1"/>
            </a:gs>
            <a:gs pos="100000">
              <a:schemeClr val="dk2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>
            <p:ph idx="2" type="pic"/>
          </p:nvPr>
        </p:nvSpPr>
        <p:spPr>
          <a:xfrm>
            <a:off x="294150" y="1381775"/>
            <a:ext cx="1258200" cy="17979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/>
          <p:nvPr>
            <p:ph idx="3" type="pic"/>
          </p:nvPr>
        </p:nvSpPr>
        <p:spPr>
          <a:xfrm>
            <a:off x="3650100" y="1381775"/>
            <a:ext cx="1258200" cy="1381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/>
          <p:nvPr>
            <p:ph idx="4" type="pic"/>
          </p:nvPr>
        </p:nvSpPr>
        <p:spPr>
          <a:xfrm>
            <a:off x="1750675" y="2340900"/>
            <a:ext cx="1457400" cy="1252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6"/>
          <p:cNvSpPr/>
          <p:nvPr>
            <p:ph idx="5" type="pic"/>
          </p:nvPr>
        </p:nvSpPr>
        <p:spPr>
          <a:xfrm>
            <a:off x="5242450" y="2340900"/>
            <a:ext cx="1779900" cy="12528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6"/>
          <p:cNvSpPr/>
          <p:nvPr>
            <p:ph idx="6" type="pic"/>
          </p:nvPr>
        </p:nvSpPr>
        <p:spPr>
          <a:xfrm>
            <a:off x="7371800" y="1740600"/>
            <a:ext cx="1258200" cy="18681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6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284400" y="257451"/>
            <a:ext cx="8578800" cy="9102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/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294150" y="3363724"/>
            <a:ext cx="1727100" cy="1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7" type="subTitle"/>
          </p:nvPr>
        </p:nvSpPr>
        <p:spPr>
          <a:xfrm>
            <a:off x="277450" y="3579300"/>
            <a:ext cx="1258200" cy="78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6"/>
          <p:cNvSpPr txBox="1"/>
          <p:nvPr>
            <p:ph idx="8" type="subTitle"/>
          </p:nvPr>
        </p:nvSpPr>
        <p:spPr>
          <a:xfrm>
            <a:off x="1764575" y="3798149"/>
            <a:ext cx="1727100" cy="1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9" type="subTitle"/>
          </p:nvPr>
        </p:nvSpPr>
        <p:spPr>
          <a:xfrm>
            <a:off x="1747875" y="4013725"/>
            <a:ext cx="1258200" cy="78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16"/>
          <p:cNvSpPr txBox="1"/>
          <p:nvPr>
            <p:ph idx="13" type="subTitle"/>
          </p:nvPr>
        </p:nvSpPr>
        <p:spPr>
          <a:xfrm>
            <a:off x="3657350" y="2946171"/>
            <a:ext cx="1727100" cy="1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4" type="subTitle"/>
          </p:nvPr>
        </p:nvSpPr>
        <p:spPr>
          <a:xfrm>
            <a:off x="3640650" y="3161747"/>
            <a:ext cx="1258200" cy="78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8" name="Google Shape;88;p16"/>
          <p:cNvSpPr txBox="1"/>
          <p:nvPr>
            <p:ph idx="15" type="subTitle"/>
          </p:nvPr>
        </p:nvSpPr>
        <p:spPr>
          <a:xfrm>
            <a:off x="5259150" y="3798146"/>
            <a:ext cx="1727100" cy="1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6" type="subTitle"/>
          </p:nvPr>
        </p:nvSpPr>
        <p:spPr>
          <a:xfrm>
            <a:off x="5242450" y="4013722"/>
            <a:ext cx="1258200" cy="78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16"/>
          <p:cNvSpPr txBox="1"/>
          <p:nvPr>
            <p:ph idx="17" type="subTitle"/>
          </p:nvPr>
        </p:nvSpPr>
        <p:spPr>
          <a:xfrm>
            <a:off x="7388500" y="3798146"/>
            <a:ext cx="1727100" cy="1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Black"/>
              <a:buNone/>
              <a:defRPr sz="1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8" type="subTitle"/>
          </p:nvPr>
        </p:nvSpPr>
        <p:spPr>
          <a:xfrm>
            <a:off x="7371800" y="4013722"/>
            <a:ext cx="1258200" cy="78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 - One line title">
  <p:cSld name="CUSTOM_4">
    <p:bg>
      <p:bgPr>
        <a:gradFill>
          <a:gsLst>
            <a:gs pos="0">
              <a:schemeClr val="accent1"/>
            </a:gs>
            <a:gs pos="56000">
              <a:schemeClr val="l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8025" y="0"/>
            <a:ext cx="9144000" cy="13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284400" y="373625"/>
            <a:ext cx="6418200" cy="9102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95" name="Google Shape;95;p17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1">
  <p:cSld name="BLANK_1_1_1_1_1_1_1_1_1_1_1_1_1_1_2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2175" y="-25"/>
            <a:ext cx="9144000" cy="138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84400" y="2950425"/>
            <a:ext cx="2450700" cy="190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2" type="subTitle"/>
          </p:nvPr>
        </p:nvSpPr>
        <p:spPr>
          <a:xfrm>
            <a:off x="284400" y="16921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284400" y="373625"/>
            <a:ext cx="6418200" cy="9102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3" type="body"/>
          </p:nvPr>
        </p:nvSpPr>
        <p:spPr>
          <a:xfrm>
            <a:off x="3356096" y="2950425"/>
            <a:ext cx="24507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4" type="subTitle"/>
          </p:nvPr>
        </p:nvSpPr>
        <p:spPr>
          <a:xfrm>
            <a:off x="3356100" y="16921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5" type="body"/>
          </p:nvPr>
        </p:nvSpPr>
        <p:spPr>
          <a:xfrm>
            <a:off x="6413576" y="2950425"/>
            <a:ext cx="24507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6" type="subTitle"/>
          </p:nvPr>
        </p:nvSpPr>
        <p:spPr>
          <a:xfrm>
            <a:off x="6413584" y="16921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8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2 - Two lines title">
  <p:cSld name="CUSTOM_4_1">
    <p:bg>
      <p:bgPr>
        <a:gradFill>
          <a:gsLst>
            <a:gs pos="0">
              <a:schemeClr val="accent1"/>
            </a:gs>
            <a:gs pos="56000">
              <a:schemeClr val="l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8025" y="0"/>
            <a:ext cx="9144000" cy="13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284400" y="348369"/>
            <a:ext cx="6418200" cy="9102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11" name="Google Shape;111;p19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3 - One line title ">
  <p:cSld name="CUSTOM_4_1_1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8025" y="0"/>
            <a:ext cx="9144000" cy="13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/>
          <p:nvPr>
            <p:ph type="title"/>
          </p:nvPr>
        </p:nvSpPr>
        <p:spPr>
          <a:xfrm>
            <a:off x="284400" y="373625"/>
            <a:ext cx="6418200" cy="9102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Speakers">
  <p:cSld name="CUSTOM_4_1_1_1_1_2"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6900" y="0"/>
            <a:ext cx="9137100" cy="3523200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lt1"/>
              </a:gs>
              <a:gs pos="100000">
                <a:schemeClr val="dk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0" y="2102300"/>
            <a:ext cx="9144000" cy="30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p21"/>
          <p:cNvSpPr/>
          <p:nvPr>
            <p:ph idx="2" type="pic"/>
          </p:nvPr>
        </p:nvSpPr>
        <p:spPr>
          <a:xfrm>
            <a:off x="1745738" y="2376422"/>
            <a:ext cx="1269000" cy="126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1"/>
          <p:cNvSpPr/>
          <p:nvPr>
            <p:ph idx="3" type="pic"/>
          </p:nvPr>
        </p:nvSpPr>
        <p:spPr>
          <a:xfrm>
            <a:off x="3214088" y="2376422"/>
            <a:ext cx="1269000" cy="126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1"/>
          <p:cNvSpPr/>
          <p:nvPr>
            <p:ph idx="4" type="pic"/>
          </p:nvPr>
        </p:nvSpPr>
        <p:spPr>
          <a:xfrm>
            <a:off x="4677100" y="2376422"/>
            <a:ext cx="1269000" cy="126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>
            <p:ph idx="5" type="pic"/>
          </p:nvPr>
        </p:nvSpPr>
        <p:spPr>
          <a:xfrm>
            <a:off x="6145700" y="2376422"/>
            <a:ext cx="1269000" cy="126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1"/>
          <p:cNvSpPr/>
          <p:nvPr>
            <p:ph idx="6" type="pic"/>
          </p:nvPr>
        </p:nvSpPr>
        <p:spPr>
          <a:xfrm>
            <a:off x="7614300" y="2376422"/>
            <a:ext cx="1269000" cy="126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1"/>
          <p:cNvSpPr txBox="1"/>
          <p:nvPr>
            <p:ph type="title"/>
          </p:nvPr>
        </p:nvSpPr>
        <p:spPr>
          <a:xfrm>
            <a:off x="284400" y="668399"/>
            <a:ext cx="8578800" cy="9102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/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284700" y="3892206"/>
            <a:ext cx="1258200" cy="1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21"/>
          <p:cNvSpPr/>
          <p:nvPr>
            <p:ph idx="7" type="pic"/>
          </p:nvPr>
        </p:nvSpPr>
        <p:spPr>
          <a:xfrm>
            <a:off x="274950" y="2376422"/>
            <a:ext cx="1269000" cy="126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1"/>
          <p:cNvSpPr txBox="1"/>
          <p:nvPr>
            <p:ph idx="8" type="subTitle"/>
          </p:nvPr>
        </p:nvSpPr>
        <p:spPr>
          <a:xfrm>
            <a:off x="284700" y="4087691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9" type="subTitle"/>
          </p:nvPr>
        </p:nvSpPr>
        <p:spPr>
          <a:xfrm>
            <a:off x="284675" y="4322169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3" type="subTitle"/>
          </p:nvPr>
        </p:nvSpPr>
        <p:spPr>
          <a:xfrm>
            <a:off x="1745775" y="3892206"/>
            <a:ext cx="1258200" cy="1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14" type="subTitle"/>
          </p:nvPr>
        </p:nvSpPr>
        <p:spPr>
          <a:xfrm>
            <a:off x="1745775" y="4087691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5" type="subTitle"/>
          </p:nvPr>
        </p:nvSpPr>
        <p:spPr>
          <a:xfrm>
            <a:off x="1745750" y="4322169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6" type="subTitle"/>
          </p:nvPr>
        </p:nvSpPr>
        <p:spPr>
          <a:xfrm>
            <a:off x="3219513" y="3892206"/>
            <a:ext cx="1258200" cy="1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7" type="subTitle"/>
          </p:nvPr>
        </p:nvSpPr>
        <p:spPr>
          <a:xfrm>
            <a:off x="3219513" y="4087691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8" type="subTitle"/>
          </p:nvPr>
        </p:nvSpPr>
        <p:spPr>
          <a:xfrm>
            <a:off x="3219488" y="4322169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9" type="subTitle"/>
          </p:nvPr>
        </p:nvSpPr>
        <p:spPr>
          <a:xfrm>
            <a:off x="4683950" y="3892206"/>
            <a:ext cx="1258200" cy="1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20" type="subTitle"/>
          </p:nvPr>
        </p:nvSpPr>
        <p:spPr>
          <a:xfrm>
            <a:off x="4683950" y="4087691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21" type="subTitle"/>
          </p:nvPr>
        </p:nvSpPr>
        <p:spPr>
          <a:xfrm>
            <a:off x="4683925" y="4322169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22" type="subTitle"/>
          </p:nvPr>
        </p:nvSpPr>
        <p:spPr>
          <a:xfrm>
            <a:off x="6148375" y="3892206"/>
            <a:ext cx="1258200" cy="1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23" type="subTitle"/>
          </p:nvPr>
        </p:nvSpPr>
        <p:spPr>
          <a:xfrm>
            <a:off x="6148375" y="4087691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24" type="subTitle"/>
          </p:nvPr>
        </p:nvSpPr>
        <p:spPr>
          <a:xfrm>
            <a:off x="6148350" y="4322169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25" type="subTitle"/>
          </p:nvPr>
        </p:nvSpPr>
        <p:spPr>
          <a:xfrm>
            <a:off x="7612800" y="3892206"/>
            <a:ext cx="1258200" cy="1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6" type="subTitle"/>
          </p:nvPr>
        </p:nvSpPr>
        <p:spPr>
          <a:xfrm>
            <a:off x="7612800" y="4087691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27" type="subTitle"/>
          </p:nvPr>
        </p:nvSpPr>
        <p:spPr>
          <a:xfrm>
            <a:off x="7612775" y="4322169"/>
            <a:ext cx="1258200" cy="1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7 - One line title ">
  <p:cSld name="CUSTOM_4_1_1_1_1_1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284400" y="373625"/>
            <a:ext cx="6418200" cy="91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50" name="Google Shape;150;p22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7 - Long title">
  <p:cSld name="CUSTOM_4_1_1_1_1_1_1">
    <p:bg>
      <p:bgPr>
        <a:solidFill>
          <a:schemeClr val="dk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6900" y="0"/>
            <a:ext cx="91371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lt1"/>
              </a:gs>
              <a:gs pos="100000">
                <a:schemeClr val="dk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844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3"/>
          <p:cNvSpPr txBox="1"/>
          <p:nvPr>
            <p:ph idx="1" type="subTitle"/>
          </p:nvPr>
        </p:nvSpPr>
        <p:spPr>
          <a:xfrm>
            <a:off x="284400" y="531600"/>
            <a:ext cx="42555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2" type="subTitle"/>
          </p:nvPr>
        </p:nvSpPr>
        <p:spPr>
          <a:xfrm>
            <a:off x="3026399" y="4388244"/>
            <a:ext cx="1205400" cy="3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hasCustomPrompt="1" type="title"/>
          </p:nvPr>
        </p:nvSpPr>
        <p:spPr>
          <a:xfrm>
            <a:off x="3168497" y="3693228"/>
            <a:ext cx="17655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9pPr>
          </a:lstStyle>
          <a:p>
            <a:r>
              <a:t>xx%</a:t>
            </a:r>
          </a:p>
        </p:txBody>
      </p:sp>
      <p:sp>
        <p:nvSpPr>
          <p:cNvPr id="159" name="Google Shape;159;p23"/>
          <p:cNvSpPr txBox="1"/>
          <p:nvPr>
            <p:ph idx="3" type="title"/>
          </p:nvPr>
        </p:nvSpPr>
        <p:spPr>
          <a:xfrm>
            <a:off x="276528" y="832767"/>
            <a:ext cx="6417900" cy="1738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1"/>
            </a:lvl9pPr>
          </a:lstStyle>
          <a:p/>
        </p:txBody>
      </p:sp>
      <p:sp>
        <p:nvSpPr>
          <p:cNvPr id="160" name="Google Shape;160;p23"/>
          <p:cNvSpPr txBox="1"/>
          <p:nvPr>
            <p:ph hasCustomPrompt="1" idx="4" type="title"/>
          </p:nvPr>
        </p:nvSpPr>
        <p:spPr>
          <a:xfrm>
            <a:off x="4822300" y="3693225"/>
            <a:ext cx="18804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9pPr>
          </a:lstStyle>
          <a:p>
            <a:r>
              <a:t>xx%</a:t>
            </a:r>
          </a:p>
        </p:txBody>
      </p:sp>
      <p:sp>
        <p:nvSpPr>
          <p:cNvPr id="161" name="Google Shape;161;p23"/>
          <p:cNvSpPr txBox="1"/>
          <p:nvPr>
            <p:ph idx="5" type="subTitle"/>
          </p:nvPr>
        </p:nvSpPr>
        <p:spPr>
          <a:xfrm>
            <a:off x="4880113" y="4388244"/>
            <a:ext cx="1205400" cy="3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6" type="subTitle"/>
          </p:nvPr>
        </p:nvSpPr>
        <p:spPr>
          <a:xfrm>
            <a:off x="176425" y="3754475"/>
            <a:ext cx="1994700" cy="9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7" type="subTitle"/>
          </p:nvPr>
        </p:nvSpPr>
        <p:spPr>
          <a:xfrm>
            <a:off x="6641100" y="3863375"/>
            <a:ext cx="25029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8" type="subTitle"/>
          </p:nvPr>
        </p:nvSpPr>
        <p:spPr>
          <a:xfrm>
            <a:off x="7728975" y="3863375"/>
            <a:ext cx="14151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65" name="Google Shape;165;p23"/>
          <p:cNvSpPr txBox="1"/>
          <p:nvPr>
            <p:ph idx="9" type="subTitle"/>
          </p:nvPr>
        </p:nvSpPr>
        <p:spPr>
          <a:xfrm>
            <a:off x="7067246" y="4307825"/>
            <a:ext cx="20769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66" name="Google Shape;166;p23"/>
          <p:cNvSpPr txBox="1"/>
          <p:nvPr>
            <p:ph idx="13" type="subTitle"/>
          </p:nvPr>
        </p:nvSpPr>
        <p:spPr>
          <a:xfrm>
            <a:off x="4933999" y="747975"/>
            <a:ext cx="39864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14" type="subTitle"/>
          </p:nvPr>
        </p:nvSpPr>
        <p:spPr>
          <a:xfrm>
            <a:off x="5157668" y="1229975"/>
            <a:ext cx="39864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15" type="subTitle"/>
          </p:nvPr>
        </p:nvSpPr>
        <p:spPr>
          <a:xfrm>
            <a:off x="4934004" y="1229970"/>
            <a:ext cx="39864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16" type="subTitle"/>
          </p:nvPr>
        </p:nvSpPr>
        <p:spPr>
          <a:xfrm>
            <a:off x="5157668" y="1527600"/>
            <a:ext cx="39864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7" type="subTitle"/>
          </p:nvPr>
        </p:nvSpPr>
        <p:spPr>
          <a:xfrm>
            <a:off x="4933999" y="1527600"/>
            <a:ext cx="39864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18" type="subTitle"/>
          </p:nvPr>
        </p:nvSpPr>
        <p:spPr>
          <a:xfrm>
            <a:off x="5157668" y="1831200"/>
            <a:ext cx="39864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23"/>
          <p:cNvSpPr txBox="1"/>
          <p:nvPr>
            <p:ph idx="19" type="subTitle"/>
          </p:nvPr>
        </p:nvSpPr>
        <p:spPr>
          <a:xfrm>
            <a:off x="4933999" y="1831200"/>
            <a:ext cx="39864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20" type="title"/>
          </p:nvPr>
        </p:nvSpPr>
        <p:spPr>
          <a:xfrm>
            <a:off x="276528" y="1138207"/>
            <a:ext cx="6417900" cy="1738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Light"/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Alt 1">
  <p:cSld name="CUSTOM_6_1">
    <p:bg>
      <p:bgPr>
        <a:gradFill>
          <a:gsLst>
            <a:gs pos="0">
              <a:schemeClr val="accent1"/>
            </a:gs>
            <a:gs pos="56000">
              <a:schemeClr val="l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0" y="2074125"/>
            <a:ext cx="9144000" cy="30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6" name="Google Shape;176;p24"/>
          <p:cNvSpPr txBox="1"/>
          <p:nvPr>
            <p:ph type="title"/>
          </p:nvPr>
        </p:nvSpPr>
        <p:spPr>
          <a:xfrm>
            <a:off x="288150" y="2601375"/>
            <a:ext cx="6417900" cy="24171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Light"/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4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Findings">
  <p:cSld name="CUSTOM_7_1_1_1">
    <p:bg>
      <p:bgPr>
        <a:solidFill>
          <a:schemeClr val="dk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-6550" y="-1100"/>
            <a:ext cx="37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277450" y="923825"/>
            <a:ext cx="2987700" cy="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Inter"/>
              <a:buNone/>
              <a:defRPr b="1" sz="2000"/>
            </a:lvl9pPr>
          </a:lstStyle>
          <a:p/>
        </p:txBody>
      </p:sp>
      <p:sp>
        <p:nvSpPr>
          <p:cNvPr id="185" name="Google Shape;185;p25"/>
          <p:cNvSpPr txBox="1"/>
          <p:nvPr>
            <p:ph idx="1" type="subTitle"/>
          </p:nvPr>
        </p:nvSpPr>
        <p:spPr>
          <a:xfrm>
            <a:off x="277450" y="615150"/>
            <a:ext cx="2987700" cy="13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5"/>
          <p:cNvSpPr txBox="1"/>
          <p:nvPr>
            <p:ph idx="2" type="subTitle"/>
          </p:nvPr>
        </p:nvSpPr>
        <p:spPr>
          <a:xfrm>
            <a:off x="4013550" y="561373"/>
            <a:ext cx="2987700" cy="2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3" type="subTitle"/>
          </p:nvPr>
        </p:nvSpPr>
        <p:spPr>
          <a:xfrm>
            <a:off x="4341300" y="1082075"/>
            <a:ext cx="4849500" cy="10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88" name="Google Shape;188;p25"/>
          <p:cNvSpPr txBox="1"/>
          <p:nvPr>
            <p:ph hasCustomPrompt="1" idx="4" type="title"/>
          </p:nvPr>
        </p:nvSpPr>
        <p:spPr>
          <a:xfrm>
            <a:off x="6797450" y="2617100"/>
            <a:ext cx="17655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9pPr>
          </a:lstStyle>
          <a:p>
            <a:r>
              <a:t>xx%</a:t>
            </a:r>
          </a:p>
        </p:txBody>
      </p:sp>
      <p:sp>
        <p:nvSpPr>
          <p:cNvPr id="189" name="Google Shape;189;p25"/>
          <p:cNvSpPr txBox="1"/>
          <p:nvPr>
            <p:ph hasCustomPrompt="1" idx="5" type="title"/>
          </p:nvPr>
        </p:nvSpPr>
        <p:spPr>
          <a:xfrm>
            <a:off x="4189575" y="2617100"/>
            <a:ext cx="17655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/>
          <p:nvPr>
            <p:ph idx="6" type="subTitle"/>
          </p:nvPr>
        </p:nvSpPr>
        <p:spPr>
          <a:xfrm>
            <a:off x="3999850" y="4176775"/>
            <a:ext cx="2138100" cy="6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1" name="Google Shape;191;p25"/>
          <p:cNvSpPr txBox="1"/>
          <p:nvPr>
            <p:ph idx="7" type="subTitle"/>
          </p:nvPr>
        </p:nvSpPr>
        <p:spPr>
          <a:xfrm>
            <a:off x="4189575" y="3348875"/>
            <a:ext cx="1765500" cy="1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92" name="Google Shape;192;p25"/>
          <p:cNvSpPr txBox="1"/>
          <p:nvPr>
            <p:ph idx="8" type="subTitle"/>
          </p:nvPr>
        </p:nvSpPr>
        <p:spPr>
          <a:xfrm>
            <a:off x="6797450" y="3348875"/>
            <a:ext cx="1765500" cy="1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93" name="Google Shape;193;p25"/>
          <p:cNvSpPr txBox="1"/>
          <p:nvPr>
            <p:ph idx="9" type="subTitle"/>
          </p:nvPr>
        </p:nvSpPr>
        <p:spPr>
          <a:xfrm>
            <a:off x="4053900" y="1082075"/>
            <a:ext cx="486000" cy="10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94" name="Google Shape;194;p25"/>
          <p:cNvSpPr txBox="1"/>
          <p:nvPr>
            <p:ph idx="13" type="subTitle"/>
          </p:nvPr>
        </p:nvSpPr>
        <p:spPr>
          <a:xfrm>
            <a:off x="4341300" y="1460445"/>
            <a:ext cx="4849500" cy="10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95" name="Google Shape;195;p25"/>
          <p:cNvSpPr txBox="1"/>
          <p:nvPr>
            <p:ph idx="14" type="subTitle"/>
          </p:nvPr>
        </p:nvSpPr>
        <p:spPr>
          <a:xfrm>
            <a:off x="4053900" y="1460445"/>
            <a:ext cx="486000" cy="10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96" name="Google Shape;196;p25"/>
          <p:cNvSpPr txBox="1"/>
          <p:nvPr>
            <p:ph idx="15" type="subTitle"/>
          </p:nvPr>
        </p:nvSpPr>
        <p:spPr>
          <a:xfrm>
            <a:off x="4341300" y="1840801"/>
            <a:ext cx="4849500" cy="10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idx="16" type="subTitle"/>
          </p:nvPr>
        </p:nvSpPr>
        <p:spPr>
          <a:xfrm>
            <a:off x="4053900" y="1840801"/>
            <a:ext cx="486000" cy="10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98" name="Google Shape;198;p25"/>
          <p:cNvSpPr txBox="1"/>
          <p:nvPr>
            <p:ph idx="17" type="subTitle"/>
          </p:nvPr>
        </p:nvSpPr>
        <p:spPr>
          <a:xfrm>
            <a:off x="6539262" y="3947400"/>
            <a:ext cx="12576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99" name="Google Shape;199;p25"/>
          <p:cNvSpPr txBox="1"/>
          <p:nvPr>
            <p:ph idx="18" type="subTitle"/>
          </p:nvPr>
        </p:nvSpPr>
        <p:spPr>
          <a:xfrm>
            <a:off x="7801698" y="3947400"/>
            <a:ext cx="12576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00" name="Google Shape;200;p25"/>
          <p:cNvSpPr txBox="1"/>
          <p:nvPr>
            <p:ph idx="19" type="subTitle"/>
          </p:nvPr>
        </p:nvSpPr>
        <p:spPr>
          <a:xfrm>
            <a:off x="6533000" y="4482875"/>
            <a:ext cx="2520000" cy="5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eader">
  <p:cSld name="CUSTOM_2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6"/>
          <p:cNvSpPr txBox="1"/>
          <p:nvPr>
            <p:ph idx="1" type="subTitle"/>
          </p:nvPr>
        </p:nvSpPr>
        <p:spPr>
          <a:xfrm>
            <a:off x="194920" y="2643283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5" name="Google Shape;205;p26"/>
          <p:cNvSpPr txBox="1"/>
          <p:nvPr>
            <p:ph idx="2" type="subTitle"/>
          </p:nvPr>
        </p:nvSpPr>
        <p:spPr>
          <a:xfrm>
            <a:off x="474545" y="3125283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06" name="Google Shape;206;p26"/>
          <p:cNvSpPr txBox="1"/>
          <p:nvPr>
            <p:ph idx="3" type="subTitle"/>
          </p:nvPr>
        </p:nvSpPr>
        <p:spPr>
          <a:xfrm>
            <a:off x="194920" y="3125283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07" name="Google Shape;207;p26"/>
          <p:cNvSpPr txBox="1"/>
          <p:nvPr>
            <p:ph idx="4" type="subTitle"/>
          </p:nvPr>
        </p:nvSpPr>
        <p:spPr>
          <a:xfrm>
            <a:off x="474545" y="3422908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08" name="Google Shape;208;p26"/>
          <p:cNvSpPr txBox="1"/>
          <p:nvPr>
            <p:ph idx="5" type="subTitle"/>
          </p:nvPr>
        </p:nvSpPr>
        <p:spPr>
          <a:xfrm>
            <a:off x="194920" y="3422908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09" name="Google Shape;209;p26"/>
          <p:cNvSpPr txBox="1"/>
          <p:nvPr>
            <p:ph idx="6" type="subTitle"/>
          </p:nvPr>
        </p:nvSpPr>
        <p:spPr>
          <a:xfrm>
            <a:off x="474545" y="3726508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None/>
              <a:defRPr sz="1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10" name="Google Shape;210;p26"/>
          <p:cNvSpPr txBox="1"/>
          <p:nvPr>
            <p:ph idx="7" type="subTitle"/>
          </p:nvPr>
        </p:nvSpPr>
        <p:spPr>
          <a:xfrm>
            <a:off x="194920" y="3726508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11" name="Google Shape;211;p26"/>
          <p:cNvSpPr txBox="1"/>
          <p:nvPr>
            <p:ph idx="8" type="subTitle"/>
          </p:nvPr>
        </p:nvSpPr>
        <p:spPr>
          <a:xfrm>
            <a:off x="284400" y="531600"/>
            <a:ext cx="42555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6"/>
          <p:cNvSpPr txBox="1"/>
          <p:nvPr>
            <p:ph type="title"/>
          </p:nvPr>
        </p:nvSpPr>
        <p:spPr>
          <a:xfrm>
            <a:off x="276526" y="832771"/>
            <a:ext cx="4206900" cy="771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/>
            </a:lvl9pPr>
          </a:lstStyle>
          <a:p/>
        </p:txBody>
      </p:sp>
      <p:sp>
        <p:nvSpPr>
          <p:cNvPr id="213" name="Google Shape;213;p26"/>
          <p:cNvSpPr txBox="1"/>
          <p:nvPr>
            <p:ph idx="9" type="title"/>
          </p:nvPr>
        </p:nvSpPr>
        <p:spPr>
          <a:xfrm>
            <a:off x="276525" y="1138205"/>
            <a:ext cx="6013200" cy="573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Light"/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14" name="Google Shape;214;p26"/>
          <p:cNvSpPr txBox="1"/>
          <p:nvPr>
            <p:ph idx="13" type="subTitle"/>
          </p:nvPr>
        </p:nvSpPr>
        <p:spPr>
          <a:xfrm>
            <a:off x="6289775" y="3863375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15" name="Google Shape;215;p26"/>
          <p:cNvSpPr txBox="1"/>
          <p:nvPr>
            <p:ph idx="14" type="subTitle"/>
          </p:nvPr>
        </p:nvSpPr>
        <p:spPr>
          <a:xfrm>
            <a:off x="7377650" y="3863375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16" name="Google Shape;216;p26"/>
          <p:cNvSpPr txBox="1"/>
          <p:nvPr>
            <p:ph idx="15" type="subTitle"/>
          </p:nvPr>
        </p:nvSpPr>
        <p:spPr>
          <a:xfrm>
            <a:off x="6715919" y="4307825"/>
            <a:ext cx="49836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17" name="Google Shape;217;p26"/>
          <p:cNvSpPr txBox="1"/>
          <p:nvPr>
            <p:ph idx="16" type="subTitle"/>
          </p:nvPr>
        </p:nvSpPr>
        <p:spPr>
          <a:xfrm>
            <a:off x="4209333" y="4565962"/>
            <a:ext cx="1205400" cy="3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18" name="Google Shape;218;p26"/>
          <p:cNvSpPr txBox="1"/>
          <p:nvPr>
            <p:ph hasCustomPrompt="1" idx="17" type="title"/>
          </p:nvPr>
        </p:nvSpPr>
        <p:spPr>
          <a:xfrm>
            <a:off x="4168502" y="3828450"/>
            <a:ext cx="17655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Char char="■"/>
              <a:defRPr sz="4800"/>
            </a:lvl9pPr>
          </a:lstStyle>
          <a:p>
            <a:r>
              <a:t>xx%</a:t>
            </a:r>
          </a:p>
        </p:txBody>
      </p:sp>
      <p:sp>
        <p:nvSpPr>
          <p:cNvPr id="219" name="Google Shape;219;p26"/>
          <p:cNvSpPr txBox="1"/>
          <p:nvPr>
            <p:ph idx="18" type="subTitle"/>
          </p:nvPr>
        </p:nvSpPr>
        <p:spPr>
          <a:xfrm>
            <a:off x="4122034" y="2405891"/>
            <a:ext cx="15519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20" name="Google Shape;220;p26"/>
          <p:cNvSpPr txBox="1"/>
          <p:nvPr>
            <p:ph idx="19" type="subTitle"/>
          </p:nvPr>
        </p:nvSpPr>
        <p:spPr>
          <a:xfrm>
            <a:off x="6766059" y="2140666"/>
            <a:ext cx="1994700" cy="9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CUSTOM_10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 flipH="1" rot="10800000">
            <a:off x="-28650" y="0"/>
            <a:ext cx="3019200" cy="51564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p27"/>
          <p:cNvSpPr txBox="1"/>
          <p:nvPr>
            <p:ph type="title"/>
          </p:nvPr>
        </p:nvSpPr>
        <p:spPr>
          <a:xfrm>
            <a:off x="296550" y="850675"/>
            <a:ext cx="2279700" cy="1726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/>
        </p:txBody>
      </p:sp>
      <p:sp>
        <p:nvSpPr>
          <p:cNvPr id="224" name="Google Shape;224;p27"/>
          <p:cNvSpPr txBox="1"/>
          <p:nvPr>
            <p:ph idx="1" type="subTitle"/>
          </p:nvPr>
        </p:nvSpPr>
        <p:spPr>
          <a:xfrm>
            <a:off x="3851725" y="850675"/>
            <a:ext cx="5013900" cy="4067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Inter Light"/>
              <a:buNone/>
              <a:defRPr sz="22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Light"/>
              <a:buNone/>
              <a:defRPr sz="2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25" name="Google Shape;225;p27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">
  <p:cSld name="BLANK_1_1_1_1_1_1_1_1_1_1_1_1_1_1_1">
    <p:bg>
      <p:bgPr>
        <a:solidFill>
          <a:schemeClr val="dk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idx="1" type="subTitle"/>
          </p:nvPr>
        </p:nvSpPr>
        <p:spPr>
          <a:xfrm>
            <a:off x="284400" y="21493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9" name="Google Shape;229;p28"/>
          <p:cNvSpPr txBox="1"/>
          <p:nvPr>
            <p:ph idx="2" type="subTitle"/>
          </p:nvPr>
        </p:nvSpPr>
        <p:spPr>
          <a:xfrm>
            <a:off x="3356100" y="21493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0" name="Google Shape;230;p28"/>
          <p:cNvSpPr txBox="1"/>
          <p:nvPr>
            <p:ph idx="3" type="subTitle"/>
          </p:nvPr>
        </p:nvSpPr>
        <p:spPr>
          <a:xfrm>
            <a:off x="6413584" y="21493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Google Shape;231;p28"/>
          <p:cNvSpPr txBox="1"/>
          <p:nvPr>
            <p:ph idx="4" type="body"/>
          </p:nvPr>
        </p:nvSpPr>
        <p:spPr>
          <a:xfrm>
            <a:off x="284400" y="2950425"/>
            <a:ext cx="2450700" cy="190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32" name="Google Shape;232;p28"/>
          <p:cNvSpPr txBox="1"/>
          <p:nvPr>
            <p:ph idx="5" type="body"/>
          </p:nvPr>
        </p:nvSpPr>
        <p:spPr>
          <a:xfrm>
            <a:off x="3356096" y="2950425"/>
            <a:ext cx="24507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33" name="Google Shape;233;p28"/>
          <p:cNvSpPr txBox="1"/>
          <p:nvPr>
            <p:ph idx="6" type="body"/>
          </p:nvPr>
        </p:nvSpPr>
        <p:spPr>
          <a:xfrm>
            <a:off x="6413576" y="2950425"/>
            <a:ext cx="24507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34" name="Google Shape;234;p28"/>
          <p:cNvSpPr/>
          <p:nvPr/>
        </p:nvSpPr>
        <p:spPr>
          <a:xfrm>
            <a:off x="2175" y="-25"/>
            <a:ext cx="9144000" cy="174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5" name="Google Shape;235;p28"/>
          <p:cNvSpPr txBox="1"/>
          <p:nvPr>
            <p:ph type="title"/>
          </p:nvPr>
        </p:nvSpPr>
        <p:spPr>
          <a:xfrm>
            <a:off x="284400" y="828727"/>
            <a:ext cx="6418200" cy="7137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36" name="Google Shape;236;p28"/>
          <p:cNvSpPr txBox="1"/>
          <p:nvPr>
            <p:ph idx="7" type="subTitle"/>
          </p:nvPr>
        </p:nvSpPr>
        <p:spPr>
          <a:xfrm>
            <a:off x="284400" y="531600"/>
            <a:ext cx="42555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8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4">
  <p:cSld name="CUSTOM_20_1_1">
    <p:bg>
      <p:bgPr>
        <a:solidFill>
          <a:schemeClr val="dk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>
            <a:off x="2175" y="-25"/>
            <a:ext cx="9144000" cy="174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1" name="Google Shape;241;p29"/>
          <p:cNvSpPr txBox="1"/>
          <p:nvPr>
            <p:ph idx="1" type="subTitle"/>
          </p:nvPr>
        </p:nvSpPr>
        <p:spPr>
          <a:xfrm>
            <a:off x="284400" y="21493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29"/>
          <p:cNvSpPr txBox="1"/>
          <p:nvPr>
            <p:ph idx="2" type="subTitle"/>
          </p:nvPr>
        </p:nvSpPr>
        <p:spPr>
          <a:xfrm>
            <a:off x="3356100" y="2149316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3" name="Google Shape;243;p29"/>
          <p:cNvSpPr txBox="1"/>
          <p:nvPr>
            <p:ph idx="3" type="subTitle"/>
          </p:nvPr>
        </p:nvSpPr>
        <p:spPr>
          <a:xfrm>
            <a:off x="6413575" y="2149325"/>
            <a:ext cx="2451300" cy="619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None/>
              <a:defRPr sz="1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4" name="Google Shape;244;p29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5" name="Google Shape;245;p29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9"/>
          <p:cNvSpPr txBox="1"/>
          <p:nvPr>
            <p:ph type="title"/>
          </p:nvPr>
        </p:nvSpPr>
        <p:spPr>
          <a:xfrm>
            <a:off x="284400" y="828727"/>
            <a:ext cx="6418200" cy="7137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47" name="Google Shape;247;p29"/>
          <p:cNvSpPr txBox="1"/>
          <p:nvPr>
            <p:ph idx="4" type="subTitle"/>
          </p:nvPr>
        </p:nvSpPr>
        <p:spPr>
          <a:xfrm>
            <a:off x="284400" y="531600"/>
            <a:ext cx="42555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9"/>
          <p:cNvSpPr txBox="1"/>
          <p:nvPr>
            <p:ph idx="5" type="body"/>
          </p:nvPr>
        </p:nvSpPr>
        <p:spPr>
          <a:xfrm>
            <a:off x="277450" y="4432425"/>
            <a:ext cx="2451300" cy="4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49" name="Google Shape;249;p29"/>
          <p:cNvSpPr txBox="1"/>
          <p:nvPr>
            <p:ph idx="6" type="subTitle"/>
          </p:nvPr>
        </p:nvSpPr>
        <p:spPr>
          <a:xfrm>
            <a:off x="277450" y="3941600"/>
            <a:ext cx="2392500" cy="1884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50" name="Google Shape;250;p29"/>
          <p:cNvSpPr txBox="1"/>
          <p:nvPr>
            <p:ph idx="7" type="subTitle"/>
          </p:nvPr>
        </p:nvSpPr>
        <p:spPr>
          <a:xfrm>
            <a:off x="284700" y="3798725"/>
            <a:ext cx="2392500" cy="1056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29"/>
          <p:cNvSpPr txBox="1"/>
          <p:nvPr>
            <p:ph idx="8" type="body"/>
          </p:nvPr>
        </p:nvSpPr>
        <p:spPr>
          <a:xfrm>
            <a:off x="3348563" y="4432425"/>
            <a:ext cx="2451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52" name="Google Shape;252;p29"/>
          <p:cNvSpPr txBox="1"/>
          <p:nvPr>
            <p:ph idx="9" type="subTitle"/>
          </p:nvPr>
        </p:nvSpPr>
        <p:spPr>
          <a:xfrm>
            <a:off x="3348563" y="3941600"/>
            <a:ext cx="2392500" cy="1884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53" name="Google Shape;253;p29"/>
          <p:cNvSpPr txBox="1"/>
          <p:nvPr>
            <p:ph idx="13" type="subTitle"/>
          </p:nvPr>
        </p:nvSpPr>
        <p:spPr>
          <a:xfrm>
            <a:off x="3355813" y="3798725"/>
            <a:ext cx="2392500" cy="1056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29"/>
          <p:cNvSpPr txBox="1"/>
          <p:nvPr>
            <p:ph idx="14" type="body"/>
          </p:nvPr>
        </p:nvSpPr>
        <p:spPr>
          <a:xfrm>
            <a:off x="6434538" y="4432425"/>
            <a:ext cx="2451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55" name="Google Shape;255;p29"/>
          <p:cNvSpPr txBox="1"/>
          <p:nvPr>
            <p:ph idx="15" type="subTitle"/>
          </p:nvPr>
        </p:nvSpPr>
        <p:spPr>
          <a:xfrm>
            <a:off x="6434538" y="3941600"/>
            <a:ext cx="2392500" cy="1884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 sz="1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56" name="Google Shape;256;p29"/>
          <p:cNvSpPr txBox="1"/>
          <p:nvPr>
            <p:ph idx="16" type="subTitle"/>
          </p:nvPr>
        </p:nvSpPr>
        <p:spPr>
          <a:xfrm>
            <a:off x="6441788" y="3798725"/>
            <a:ext cx="2392500" cy="1056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1">
  <p:cSld name="CUSTOM_19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/>
          <p:nvPr/>
        </p:nvSpPr>
        <p:spPr>
          <a:xfrm rot="10800000">
            <a:off x="2994200" y="-1500"/>
            <a:ext cx="3078000" cy="25770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6073500" y="2574000"/>
            <a:ext cx="3074700" cy="25695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0" name="Google Shape;260;p30"/>
          <p:cNvSpPr/>
          <p:nvPr/>
        </p:nvSpPr>
        <p:spPr>
          <a:xfrm rot="5400000">
            <a:off x="6324925" y="-250900"/>
            <a:ext cx="2569500" cy="30747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1" name="Google Shape;261;p30"/>
          <p:cNvSpPr/>
          <p:nvPr/>
        </p:nvSpPr>
        <p:spPr>
          <a:xfrm rot="-5400000">
            <a:off x="3253050" y="2320675"/>
            <a:ext cx="2568600" cy="30741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3" name="Google Shape;263;p30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0"/>
          <p:cNvSpPr txBox="1"/>
          <p:nvPr>
            <p:ph type="title"/>
          </p:nvPr>
        </p:nvSpPr>
        <p:spPr>
          <a:xfrm>
            <a:off x="284400" y="1253833"/>
            <a:ext cx="2373000" cy="979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65" name="Google Shape;265;p30"/>
          <p:cNvSpPr txBox="1"/>
          <p:nvPr>
            <p:ph idx="1" type="subTitle"/>
          </p:nvPr>
        </p:nvSpPr>
        <p:spPr>
          <a:xfrm>
            <a:off x="284400" y="877725"/>
            <a:ext cx="2373000" cy="2976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3">
  <p:cSld name="CUSTOM_19_1_1_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1"/>
          <p:cNvSpPr txBox="1"/>
          <p:nvPr>
            <p:ph idx="1" type="subTitle"/>
          </p:nvPr>
        </p:nvSpPr>
        <p:spPr>
          <a:xfrm>
            <a:off x="284400" y="531600"/>
            <a:ext cx="42555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284400" y="828725"/>
            <a:ext cx="4255500" cy="7137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1" name="Google Shape;271;p31"/>
          <p:cNvSpPr txBox="1"/>
          <p:nvPr>
            <p:ph idx="2" type="body"/>
          </p:nvPr>
        </p:nvSpPr>
        <p:spPr>
          <a:xfrm>
            <a:off x="284700" y="3003739"/>
            <a:ext cx="39297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2" name="Google Shape;272;p31"/>
          <p:cNvSpPr txBox="1"/>
          <p:nvPr>
            <p:ph idx="3" type="body"/>
          </p:nvPr>
        </p:nvSpPr>
        <p:spPr>
          <a:xfrm>
            <a:off x="284700" y="1702121"/>
            <a:ext cx="39297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3" name="Google Shape;273;p31"/>
          <p:cNvSpPr txBox="1"/>
          <p:nvPr>
            <p:ph idx="4" type="body"/>
          </p:nvPr>
        </p:nvSpPr>
        <p:spPr>
          <a:xfrm>
            <a:off x="6461050" y="3446400"/>
            <a:ext cx="2395800" cy="4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4" name="Google Shape;274;p31"/>
          <p:cNvSpPr txBox="1"/>
          <p:nvPr>
            <p:ph idx="5" type="subTitle"/>
          </p:nvPr>
        </p:nvSpPr>
        <p:spPr>
          <a:xfrm>
            <a:off x="6458825" y="3045908"/>
            <a:ext cx="23958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75" name="Google Shape;275;p31"/>
          <p:cNvSpPr txBox="1"/>
          <p:nvPr>
            <p:ph idx="6" type="body"/>
          </p:nvPr>
        </p:nvSpPr>
        <p:spPr>
          <a:xfrm>
            <a:off x="6459638" y="1001054"/>
            <a:ext cx="2395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76" name="Google Shape;276;p31"/>
          <p:cNvSpPr txBox="1"/>
          <p:nvPr>
            <p:ph idx="7" type="subTitle"/>
          </p:nvPr>
        </p:nvSpPr>
        <p:spPr>
          <a:xfrm>
            <a:off x="6457413" y="600561"/>
            <a:ext cx="23958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77" name="Google Shape;277;p31"/>
          <p:cNvSpPr txBox="1"/>
          <p:nvPr>
            <p:ph idx="8" type="subTitle"/>
          </p:nvPr>
        </p:nvSpPr>
        <p:spPr>
          <a:xfrm>
            <a:off x="2436894" y="3751933"/>
            <a:ext cx="2092500" cy="1329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278" name="Google Shape;278;p31"/>
          <p:cNvSpPr txBox="1"/>
          <p:nvPr>
            <p:ph idx="9" type="subTitle"/>
          </p:nvPr>
        </p:nvSpPr>
        <p:spPr>
          <a:xfrm>
            <a:off x="268019" y="3751933"/>
            <a:ext cx="1729500" cy="1329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279" name="Google Shape;279;p31"/>
          <p:cNvSpPr txBox="1"/>
          <p:nvPr>
            <p:ph idx="13" type="subTitle"/>
          </p:nvPr>
        </p:nvSpPr>
        <p:spPr>
          <a:xfrm>
            <a:off x="284400" y="3514525"/>
            <a:ext cx="17751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1"/>
          <p:cNvSpPr txBox="1"/>
          <p:nvPr>
            <p:ph idx="14" type="subTitle"/>
          </p:nvPr>
        </p:nvSpPr>
        <p:spPr>
          <a:xfrm>
            <a:off x="2446325" y="3514525"/>
            <a:ext cx="17751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items">
  <p:cSld name="CUSTOM_19_1_1_1_2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/>
          <p:nvPr/>
        </p:nvSpPr>
        <p:spPr>
          <a:xfrm flipH="1" rot="10800000">
            <a:off x="-28650" y="0"/>
            <a:ext cx="3019200" cy="51564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lt1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3" name="Google Shape;283;p32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4" name="Google Shape;284;p32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32"/>
          <p:cNvSpPr txBox="1"/>
          <p:nvPr>
            <p:ph type="title"/>
          </p:nvPr>
        </p:nvSpPr>
        <p:spPr>
          <a:xfrm>
            <a:off x="284400" y="1253833"/>
            <a:ext cx="2373000" cy="979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86" name="Google Shape;286;p32"/>
          <p:cNvSpPr txBox="1"/>
          <p:nvPr>
            <p:ph idx="1" type="subTitle"/>
          </p:nvPr>
        </p:nvSpPr>
        <p:spPr>
          <a:xfrm>
            <a:off x="284400" y="877725"/>
            <a:ext cx="2373000" cy="2976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32"/>
          <p:cNvSpPr txBox="1"/>
          <p:nvPr>
            <p:ph idx="2" type="body"/>
          </p:nvPr>
        </p:nvSpPr>
        <p:spPr>
          <a:xfrm>
            <a:off x="5759125" y="3838034"/>
            <a:ext cx="2691000" cy="4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88" name="Google Shape;288;p32"/>
          <p:cNvSpPr txBox="1"/>
          <p:nvPr>
            <p:ph idx="3" type="body"/>
          </p:nvPr>
        </p:nvSpPr>
        <p:spPr>
          <a:xfrm>
            <a:off x="5759125" y="2881253"/>
            <a:ext cx="2691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89" name="Google Shape;289;p32"/>
          <p:cNvSpPr txBox="1"/>
          <p:nvPr>
            <p:ph idx="4" type="body"/>
          </p:nvPr>
        </p:nvSpPr>
        <p:spPr>
          <a:xfrm>
            <a:off x="5759125" y="1924478"/>
            <a:ext cx="2691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90" name="Google Shape;290;p32"/>
          <p:cNvSpPr txBox="1"/>
          <p:nvPr>
            <p:ph idx="5" type="body"/>
          </p:nvPr>
        </p:nvSpPr>
        <p:spPr>
          <a:xfrm>
            <a:off x="5759125" y="967703"/>
            <a:ext cx="2691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91" name="Google Shape;291;p32"/>
          <p:cNvSpPr txBox="1"/>
          <p:nvPr>
            <p:ph idx="6" type="subTitle"/>
          </p:nvPr>
        </p:nvSpPr>
        <p:spPr>
          <a:xfrm>
            <a:off x="3562875" y="967700"/>
            <a:ext cx="14286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2" name="Google Shape;292;p32"/>
          <p:cNvSpPr txBox="1"/>
          <p:nvPr>
            <p:ph idx="7" type="subTitle"/>
          </p:nvPr>
        </p:nvSpPr>
        <p:spPr>
          <a:xfrm>
            <a:off x="3562875" y="1924475"/>
            <a:ext cx="14286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32"/>
          <p:cNvSpPr txBox="1"/>
          <p:nvPr>
            <p:ph idx="8" type="subTitle"/>
          </p:nvPr>
        </p:nvSpPr>
        <p:spPr>
          <a:xfrm>
            <a:off x="3562875" y="2881250"/>
            <a:ext cx="14286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4" name="Google Shape;294;p32"/>
          <p:cNvSpPr txBox="1"/>
          <p:nvPr>
            <p:ph idx="9" type="subTitle"/>
          </p:nvPr>
        </p:nvSpPr>
        <p:spPr>
          <a:xfrm>
            <a:off x="3562875" y="3838025"/>
            <a:ext cx="14286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6">
  <p:cSld name="CUSTOM_19_1_1_1_1_1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7" name="Google Shape;297;p33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3"/>
          <p:cNvSpPr txBox="1"/>
          <p:nvPr>
            <p:ph idx="1" type="subTitle"/>
          </p:nvPr>
        </p:nvSpPr>
        <p:spPr>
          <a:xfrm>
            <a:off x="284400" y="531600"/>
            <a:ext cx="42555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p33"/>
          <p:cNvSpPr txBox="1"/>
          <p:nvPr>
            <p:ph type="title"/>
          </p:nvPr>
        </p:nvSpPr>
        <p:spPr>
          <a:xfrm>
            <a:off x="284400" y="828725"/>
            <a:ext cx="4255500" cy="7137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0" name="Google Shape;300;p33"/>
          <p:cNvSpPr txBox="1"/>
          <p:nvPr>
            <p:ph idx="2" type="body"/>
          </p:nvPr>
        </p:nvSpPr>
        <p:spPr>
          <a:xfrm>
            <a:off x="279675" y="3500203"/>
            <a:ext cx="2395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01" name="Google Shape;301;p33"/>
          <p:cNvSpPr txBox="1"/>
          <p:nvPr>
            <p:ph idx="3" type="subTitle"/>
          </p:nvPr>
        </p:nvSpPr>
        <p:spPr>
          <a:xfrm>
            <a:off x="277438" y="3118564"/>
            <a:ext cx="23958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02" name="Google Shape;302;p33"/>
          <p:cNvSpPr txBox="1"/>
          <p:nvPr>
            <p:ph idx="4" type="body"/>
          </p:nvPr>
        </p:nvSpPr>
        <p:spPr>
          <a:xfrm>
            <a:off x="3345250" y="3500203"/>
            <a:ext cx="2395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03" name="Google Shape;303;p33"/>
          <p:cNvSpPr txBox="1"/>
          <p:nvPr>
            <p:ph idx="5" type="subTitle"/>
          </p:nvPr>
        </p:nvSpPr>
        <p:spPr>
          <a:xfrm>
            <a:off x="3343013" y="3118564"/>
            <a:ext cx="23958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04" name="Google Shape;304;p33"/>
          <p:cNvSpPr txBox="1"/>
          <p:nvPr>
            <p:ph idx="6" type="body"/>
          </p:nvPr>
        </p:nvSpPr>
        <p:spPr>
          <a:xfrm>
            <a:off x="6413050" y="3500203"/>
            <a:ext cx="2395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05" name="Google Shape;305;p33"/>
          <p:cNvSpPr txBox="1"/>
          <p:nvPr>
            <p:ph idx="7" type="subTitle"/>
          </p:nvPr>
        </p:nvSpPr>
        <p:spPr>
          <a:xfrm>
            <a:off x="6410813" y="3118564"/>
            <a:ext cx="23958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06" name="Google Shape;306;p33"/>
          <p:cNvSpPr txBox="1"/>
          <p:nvPr>
            <p:ph idx="8" type="body"/>
          </p:nvPr>
        </p:nvSpPr>
        <p:spPr>
          <a:xfrm>
            <a:off x="284700" y="1702121"/>
            <a:ext cx="39297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07" name="Google Shape;307;p33"/>
          <p:cNvSpPr txBox="1"/>
          <p:nvPr>
            <p:ph idx="9" type="body"/>
          </p:nvPr>
        </p:nvSpPr>
        <p:spPr>
          <a:xfrm>
            <a:off x="4936000" y="927350"/>
            <a:ext cx="3929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08" name="Google Shape;308;p33"/>
          <p:cNvSpPr txBox="1"/>
          <p:nvPr>
            <p:ph idx="13" type="subTitle"/>
          </p:nvPr>
        </p:nvSpPr>
        <p:spPr>
          <a:xfrm>
            <a:off x="4936000" y="1486039"/>
            <a:ext cx="16467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09" name="Google Shape;309;p33"/>
          <p:cNvSpPr txBox="1"/>
          <p:nvPr>
            <p:ph idx="14" type="subTitle"/>
          </p:nvPr>
        </p:nvSpPr>
        <p:spPr>
          <a:xfrm>
            <a:off x="4926575" y="1612925"/>
            <a:ext cx="1392000" cy="775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33"/>
          <p:cNvSpPr txBox="1"/>
          <p:nvPr>
            <p:ph idx="15" type="subTitle"/>
          </p:nvPr>
        </p:nvSpPr>
        <p:spPr>
          <a:xfrm>
            <a:off x="6537700" y="1486039"/>
            <a:ext cx="16467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11" name="Google Shape;311;p33"/>
          <p:cNvSpPr txBox="1"/>
          <p:nvPr>
            <p:ph idx="16" type="subTitle"/>
          </p:nvPr>
        </p:nvSpPr>
        <p:spPr>
          <a:xfrm>
            <a:off x="6528275" y="1612925"/>
            <a:ext cx="1392000" cy="775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8">
  <p:cSld name="CUSTOM_19_1_1_1_1_1_1_1_1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/>
        </p:nvSpPr>
        <p:spPr>
          <a:xfrm>
            <a:off x="284700" y="64031"/>
            <a:ext cx="90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4" name="Google Shape;314;p34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34"/>
          <p:cNvSpPr txBox="1"/>
          <p:nvPr>
            <p:ph idx="1" type="subTitle"/>
          </p:nvPr>
        </p:nvSpPr>
        <p:spPr>
          <a:xfrm>
            <a:off x="284400" y="531600"/>
            <a:ext cx="4255500" cy="297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6" name="Google Shape;316;p34"/>
          <p:cNvSpPr txBox="1"/>
          <p:nvPr>
            <p:ph type="title"/>
          </p:nvPr>
        </p:nvSpPr>
        <p:spPr>
          <a:xfrm>
            <a:off x="284400" y="828725"/>
            <a:ext cx="4255500" cy="7137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7" name="Google Shape;317;p34"/>
          <p:cNvSpPr txBox="1"/>
          <p:nvPr>
            <p:ph idx="2" type="body"/>
          </p:nvPr>
        </p:nvSpPr>
        <p:spPr>
          <a:xfrm>
            <a:off x="284700" y="1702121"/>
            <a:ext cx="39297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18" name="Google Shape;318;p34"/>
          <p:cNvSpPr txBox="1"/>
          <p:nvPr>
            <p:ph idx="3" type="body"/>
          </p:nvPr>
        </p:nvSpPr>
        <p:spPr>
          <a:xfrm>
            <a:off x="279675" y="3500203"/>
            <a:ext cx="2395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19" name="Google Shape;319;p34"/>
          <p:cNvSpPr txBox="1"/>
          <p:nvPr>
            <p:ph idx="4" type="subTitle"/>
          </p:nvPr>
        </p:nvSpPr>
        <p:spPr>
          <a:xfrm>
            <a:off x="277438" y="3118564"/>
            <a:ext cx="23958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0" name="Google Shape;320;p34"/>
          <p:cNvSpPr txBox="1"/>
          <p:nvPr>
            <p:ph idx="5" type="body"/>
          </p:nvPr>
        </p:nvSpPr>
        <p:spPr>
          <a:xfrm>
            <a:off x="3345250" y="3500203"/>
            <a:ext cx="2395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21" name="Google Shape;321;p34"/>
          <p:cNvSpPr txBox="1"/>
          <p:nvPr>
            <p:ph idx="6" type="subTitle"/>
          </p:nvPr>
        </p:nvSpPr>
        <p:spPr>
          <a:xfrm>
            <a:off x="3343013" y="3118564"/>
            <a:ext cx="23958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2" name="Google Shape;322;p34"/>
          <p:cNvSpPr txBox="1"/>
          <p:nvPr>
            <p:ph idx="7" type="subTitle"/>
          </p:nvPr>
        </p:nvSpPr>
        <p:spPr>
          <a:xfrm>
            <a:off x="6465150" y="3948989"/>
            <a:ext cx="16467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3" name="Google Shape;323;p34"/>
          <p:cNvSpPr txBox="1"/>
          <p:nvPr>
            <p:ph idx="8" type="subTitle"/>
          </p:nvPr>
        </p:nvSpPr>
        <p:spPr>
          <a:xfrm>
            <a:off x="6455725" y="4075875"/>
            <a:ext cx="1392000" cy="775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4" name="Google Shape;324;p34"/>
          <p:cNvSpPr txBox="1"/>
          <p:nvPr>
            <p:ph idx="9" type="subTitle"/>
          </p:nvPr>
        </p:nvSpPr>
        <p:spPr>
          <a:xfrm>
            <a:off x="6474575" y="2749851"/>
            <a:ext cx="16467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5" name="Google Shape;325;p34"/>
          <p:cNvSpPr txBox="1"/>
          <p:nvPr>
            <p:ph idx="13" type="subTitle"/>
          </p:nvPr>
        </p:nvSpPr>
        <p:spPr>
          <a:xfrm>
            <a:off x="6465150" y="2876738"/>
            <a:ext cx="1392000" cy="775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6" name="Google Shape;326;p34"/>
          <p:cNvSpPr txBox="1"/>
          <p:nvPr>
            <p:ph idx="14" type="subTitle"/>
          </p:nvPr>
        </p:nvSpPr>
        <p:spPr>
          <a:xfrm>
            <a:off x="6469863" y="1550714"/>
            <a:ext cx="1646700" cy="211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7" name="Google Shape;327;p34"/>
          <p:cNvSpPr txBox="1"/>
          <p:nvPr>
            <p:ph idx="15" type="subTitle"/>
          </p:nvPr>
        </p:nvSpPr>
        <p:spPr>
          <a:xfrm>
            <a:off x="6460438" y="1677600"/>
            <a:ext cx="1392000" cy="775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8" name="Google Shape;328;p34"/>
          <p:cNvSpPr txBox="1"/>
          <p:nvPr>
            <p:ph idx="16" type="body"/>
          </p:nvPr>
        </p:nvSpPr>
        <p:spPr>
          <a:xfrm>
            <a:off x="6455725" y="927350"/>
            <a:ext cx="24099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31" name="Google Shape;331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6" name="Google Shape;33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9" name="Google Shape;339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0" name="Google Shape;340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45" name="Google Shape;345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50" name="Google Shape;350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1" name="Google Shape;351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56" name="Google Shape;356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46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1" name="Google Shape;361;p46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2" name="Google Shape;362;p46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3" name="Google Shape;363;p46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4" name="Google Shape;364;p46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5" name="Google Shape;365;p46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8" name="Google Shape;368;p47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9" name="Google Shape;369;p47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72" name="Google Shape;372;p48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3" name="Google Shape;373;p48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4" name="Google Shape;374;p48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5" name="Google Shape;375;p48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8" name="Google Shape;378;p49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9" name="Google Shape;379;p4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80" name="Google Shape;380;p49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1" name="Google Shape;381;p49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2" name="Google Shape;382;p49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3" name="Google Shape;383;p49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6" name="Google Shape;386;p50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7" name="Google Shape;387;p50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8" name="Google Shape;388;p50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9" name="Google Shape;389;p50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90" name="Google Shape;390;p50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1" name="Google Shape;391;p50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2" name="Google Shape;392;p50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3" name="Google Shape;393;p50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6" name="Google Shape;396;p51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2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9" name="Google Shape;399;p52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2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52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2" name="Google Shape;40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3" name="Google Shape;403;p52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4" name="Google Shape;404;p52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7" name="Google Shape;407;p53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8" name="Google Shape;408;p53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53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0" name="Google Shape;410;p53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53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2" name="Google Shape;41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3" name="Google Shape;413;p53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4" name="Google Shape;414;p53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5" name="Google Shape;415;p53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55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55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55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55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55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55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6" name="Google Shape;426;p55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55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55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1783150"/>
            <a:ext cx="64803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75">
          <p15:clr>
            <a:srgbClr val="E46962"/>
          </p15:clr>
        </p15:guide>
        <p15:guide id="2" pos="5585">
          <p15:clr>
            <a:srgbClr val="E46962"/>
          </p15:clr>
        </p15:guide>
        <p15:guide id="3" orient="horz" pos="870">
          <p15:clr>
            <a:srgbClr val="E46962"/>
          </p15:clr>
        </p15:guide>
        <p15:guide id="4" pos="1497">
          <p15:clr>
            <a:srgbClr val="E46962"/>
          </p15:clr>
        </p15:guide>
        <p15:guide id="5" pos="1541">
          <p15:clr>
            <a:srgbClr val="E46962"/>
          </p15:clr>
        </p15:guide>
        <p15:guide id="6" pos="2860">
          <p15:clr>
            <a:srgbClr val="E46962"/>
          </p15:clr>
        </p15:guide>
        <p15:guide id="7" pos="2900">
          <p15:clr>
            <a:srgbClr val="E46962"/>
          </p15:clr>
        </p15:guide>
        <p15:guide id="8" pos="4222">
          <p15:clr>
            <a:srgbClr val="E46962"/>
          </p15:clr>
        </p15:guide>
        <p15:guide id="9" pos="4262">
          <p15:clr>
            <a:srgbClr val="E46962"/>
          </p15:clr>
        </p15:guide>
        <p15:guide id="10" orient="horz" pos="154">
          <p15:clr>
            <a:srgbClr val="E46962"/>
          </p15:clr>
        </p15:guide>
        <p15:guide id="11" orient="horz" pos="30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Donsharp927@yahoo.com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"/>
          <p:cNvSpPr txBox="1"/>
          <p:nvPr>
            <p:ph type="title"/>
          </p:nvPr>
        </p:nvSpPr>
        <p:spPr>
          <a:xfrm>
            <a:off x="272350" y="746550"/>
            <a:ext cx="6493800" cy="33828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Yolo County Market Update</a:t>
            </a:r>
            <a:endParaRPr/>
          </a:p>
        </p:txBody>
      </p:sp>
      <p:sp>
        <p:nvSpPr>
          <p:cNvPr id="434" name="Google Shape;434;p56"/>
          <p:cNvSpPr txBox="1"/>
          <p:nvPr>
            <p:ph idx="1" type="subTitle"/>
          </p:nvPr>
        </p:nvSpPr>
        <p:spPr>
          <a:xfrm>
            <a:off x="272350" y="4287450"/>
            <a:ext cx="2389200" cy="7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Don Sharp &amp; Ryan Burger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Sharp, MacConnell and Burger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RE/MAX Gold, Woodland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www.WoodlandHomes.net</a:t>
            </a:r>
            <a:endParaRPr sz="1000"/>
          </a:p>
        </p:txBody>
      </p:sp>
      <p:pic>
        <p:nvPicPr>
          <p:cNvPr id="435" name="Google Shape;435;p56" title="Sharp, MacConnell &amp; Burger Logo.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125" y="2474550"/>
            <a:ext cx="2225700" cy="22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 txBox="1"/>
          <p:nvPr>
            <p:ph type="title"/>
          </p:nvPr>
        </p:nvSpPr>
        <p:spPr>
          <a:xfrm>
            <a:off x="330325" y="850675"/>
            <a:ext cx="2626800" cy="2578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Woodland vs Davis Graph</a:t>
            </a:r>
            <a:endParaRPr/>
          </a:p>
        </p:txBody>
      </p:sp>
      <p:pic>
        <p:nvPicPr>
          <p:cNvPr id="496" name="Google Shape;496;p65" title="WoodlandDavis Sales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125" y="-164025"/>
            <a:ext cx="8931648" cy="502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6"/>
          <p:cNvSpPr txBox="1"/>
          <p:nvPr>
            <p:ph type="title"/>
          </p:nvPr>
        </p:nvSpPr>
        <p:spPr>
          <a:xfrm>
            <a:off x="210050" y="850675"/>
            <a:ext cx="2676300" cy="2963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Investment Properties!</a:t>
            </a:r>
            <a:endParaRPr/>
          </a:p>
        </p:txBody>
      </p:sp>
      <p:pic>
        <p:nvPicPr>
          <p:cNvPr id="502" name="Google Shape;502;p66" title="Team Photo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25" y="2655175"/>
            <a:ext cx="2826001" cy="186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6" title="REMAX Ballo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800" y="86450"/>
            <a:ext cx="1601750" cy="120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5550" y="278250"/>
            <a:ext cx="5920775" cy="444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 txBox="1"/>
          <p:nvPr>
            <p:ph type="title"/>
          </p:nvPr>
        </p:nvSpPr>
        <p:spPr>
          <a:xfrm>
            <a:off x="296550" y="850675"/>
            <a:ext cx="2279700" cy="1726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Industry Changes</a:t>
            </a:r>
            <a:endParaRPr/>
          </a:p>
        </p:txBody>
      </p:sp>
      <p:pic>
        <p:nvPicPr>
          <p:cNvPr id="510" name="Google Shape;51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775" y="404050"/>
            <a:ext cx="6108226" cy="39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/>
          <p:nvPr>
            <p:ph type="title"/>
          </p:nvPr>
        </p:nvSpPr>
        <p:spPr>
          <a:xfrm>
            <a:off x="173025" y="850675"/>
            <a:ext cx="2831400" cy="1726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516" name="Google Shape;516;p68"/>
          <p:cNvSpPr txBox="1"/>
          <p:nvPr/>
        </p:nvSpPr>
        <p:spPr>
          <a:xfrm>
            <a:off x="4953175" y="3004075"/>
            <a:ext cx="2650500" cy="1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Sharp, MacConnell &amp; Burger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927 Main Street, Woodland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(530)661-7777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Donsharp927@yahoo.com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www.woodlandhomes.net</a:t>
            </a:r>
            <a:endParaRPr sz="1600"/>
          </a:p>
        </p:txBody>
      </p:sp>
      <p:pic>
        <p:nvPicPr>
          <p:cNvPr id="517" name="Google Shape;517;p68" title="Team Photo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0625" y="577910"/>
            <a:ext cx="3435600" cy="22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8" title="REMAX Ballo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38" y="3130075"/>
            <a:ext cx="2254422" cy="16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7"/>
          <p:cNvSpPr txBox="1"/>
          <p:nvPr>
            <p:ph type="title"/>
          </p:nvPr>
        </p:nvSpPr>
        <p:spPr>
          <a:xfrm>
            <a:off x="296550" y="850675"/>
            <a:ext cx="2279700" cy="1726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441" name="Google Shape;441;p57"/>
          <p:cNvSpPr txBox="1"/>
          <p:nvPr>
            <p:ph idx="1" type="subTitle"/>
          </p:nvPr>
        </p:nvSpPr>
        <p:spPr>
          <a:xfrm>
            <a:off x="3851725" y="792850"/>
            <a:ext cx="5013900" cy="37404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eriod"/>
            </a:pPr>
            <a:r>
              <a:rPr lang="en" sz="2100"/>
              <a:t>2025 Summary(Woodland/Davis)</a:t>
            </a:r>
            <a:endParaRPr sz="21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eriod"/>
            </a:pPr>
            <a:r>
              <a:rPr lang="en" sz="2100"/>
              <a:t>Don Sharp’s Weekly Market Report</a:t>
            </a:r>
            <a:endParaRPr sz="21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eriod"/>
            </a:pPr>
            <a:r>
              <a:rPr lang="en" sz="2100"/>
              <a:t>Woodland Sales and Volume by Year</a:t>
            </a:r>
            <a:endParaRPr sz="21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eriod"/>
            </a:pPr>
            <a:r>
              <a:rPr lang="en" sz="2100"/>
              <a:t>Davis Sales and Volume by Year</a:t>
            </a:r>
            <a:endParaRPr sz="21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eriod"/>
            </a:pPr>
            <a:r>
              <a:rPr lang="en" sz="2100"/>
              <a:t>Woodland vs Davis Graph</a:t>
            </a:r>
            <a:endParaRPr sz="21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eriod"/>
            </a:pPr>
            <a:r>
              <a:rPr lang="en" sz="2100"/>
              <a:t>Recent Industry Changes</a:t>
            </a:r>
            <a:endParaRPr sz="2100"/>
          </a:p>
        </p:txBody>
      </p:sp>
      <p:sp>
        <p:nvSpPr>
          <p:cNvPr id="442" name="Google Shape;442;p57"/>
          <p:cNvSpPr txBox="1"/>
          <p:nvPr>
            <p:ph idx="12" type="sldNum"/>
          </p:nvPr>
        </p:nvSpPr>
        <p:spPr>
          <a:xfrm>
            <a:off x="8314451" y="64031"/>
            <a:ext cx="548700" cy="292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8"/>
          <p:cNvSpPr txBox="1"/>
          <p:nvPr>
            <p:ph type="title"/>
          </p:nvPr>
        </p:nvSpPr>
        <p:spPr>
          <a:xfrm>
            <a:off x="296550" y="850675"/>
            <a:ext cx="2584800" cy="2400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Summary: Woodland &amp; Davis</a:t>
            </a:r>
            <a:endParaRPr/>
          </a:p>
        </p:txBody>
      </p:sp>
      <p:pic>
        <p:nvPicPr>
          <p:cNvPr id="448" name="Google Shape;44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500" y="60463"/>
            <a:ext cx="4517150" cy="502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/>
          <p:nvPr>
            <p:ph type="title"/>
          </p:nvPr>
        </p:nvSpPr>
        <p:spPr>
          <a:xfrm>
            <a:off x="146225" y="850675"/>
            <a:ext cx="2864100" cy="2176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Residential!</a:t>
            </a:r>
            <a:endParaRPr/>
          </a:p>
        </p:txBody>
      </p:sp>
      <p:pic>
        <p:nvPicPr>
          <p:cNvPr id="454" name="Google Shape;45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725" y="152400"/>
            <a:ext cx="5828874" cy="437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9" title="Team Photo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25" y="2655175"/>
            <a:ext cx="2826001" cy="186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9" title="REMAX Ballo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3800" y="86450"/>
            <a:ext cx="1601750" cy="12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>
            <p:ph type="title"/>
          </p:nvPr>
        </p:nvSpPr>
        <p:spPr>
          <a:xfrm>
            <a:off x="434175" y="678650"/>
            <a:ext cx="2279700" cy="30714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 Sharp’s Weekly Market Report</a:t>
            </a:r>
            <a:endParaRPr/>
          </a:p>
        </p:txBody>
      </p:sp>
      <p:pic>
        <p:nvPicPr>
          <p:cNvPr id="462" name="Google Shape;46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100" y="-120425"/>
            <a:ext cx="6301951" cy="556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/>
          <p:nvPr>
            <p:ph type="title"/>
          </p:nvPr>
        </p:nvSpPr>
        <p:spPr>
          <a:xfrm>
            <a:off x="296550" y="850675"/>
            <a:ext cx="2279700" cy="1726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Land!</a:t>
            </a:r>
            <a:endParaRPr/>
          </a:p>
        </p:txBody>
      </p:sp>
      <p:pic>
        <p:nvPicPr>
          <p:cNvPr id="468" name="Google Shape;468;p61" title="Harry Lorenz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225" y="0"/>
            <a:ext cx="61717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1" title="Team Photo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25" y="2655175"/>
            <a:ext cx="2826001" cy="186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1" title="REMAX Ballo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3800" y="86450"/>
            <a:ext cx="1601750" cy="12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2"/>
          <p:cNvSpPr txBox="1"/>
          <p:nvPr>
            <p:ph type="title"/>
          </p:nvPr>
        </p:nvSpPr>
        <p:spPr>
          <a:xfrm>
            <a:off x="296550" y="850675"/>
            <a:ext cx="2438700" cy="31059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Woodland Sales and Volume by Year</a:t>
            </a:r>
            <a:endParaRPr/>
          </a:p>
        </p:txBody>
      </p:sp>
      <p:pic>
        <p:nvPicPr>
          <p:cNvPr id="476" name="Google Shape;47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100" y="0"/>
            <a:ext cx="52209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/>
          <p:nvPr>
            <p:ph type="title"/>
          </p:nvPr>
        </p:nvSpPr>
        <p:spPr>
          <a:xfrm>
            <a:off x="0" y="850675"/>
            <a:ext cx="3023400" cy="17265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Commercial!</a:t>
            </a:r>
            <a:endParaRPr/>
          </a:p>
        </p:txBody>
      </p:sp>
      <p:pic>
        <p:nvPicPr>
          <p:cNvPr id="482" name="Google Shape;482;p63" title="Team Photo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25" y="2655175"/>
            <a:ext cx="2826001" cy="186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63" title="REMAX Ballo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800" y="86450"/>
            <a:ext cx="1601750" cy="120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0475" y="369662"/>
            <a:ext cx="6028451" cy="440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4"/>
          <p:cNvSpPr txBox="1"/>
          <p:nvPr>
            <p:ph type="title"/>
          </p:nvPr>
        </p:nvSpPr>
        <p:spPr>
          <a:xfrm>
            <a:off x="296550" y="850675"/>
            <a:ext cx="2279700" cy="3003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Davis Sales and Volume by Year</a:t>
            </a:r>
            <a:endParaRPr/>
          </a:p>
        </p:txBody>
      </p:sp>
      <p:pic>
        <p:nvPicPr>
          <p:cNvPr id="490" name="Google Shape;49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825" y="0"/>
            <a:ext cx="43177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ellow">
  <a:themeElements>
    <a:clrScheme name="Simple Light">
      <a:dk1>
        <a:srgbClr val="202124"/>
      </a:dk1>
      <a:lt1>
        <a:srgbClr val="FDFDFD"/>
      </a:lt1>
      <a:dk2>
        <a:srgbClr val="F2F2F2"/>
      </a:dk2>
      <a:lt2>
        <a:srgbClr val="999999"/>
      </a:lt2>
      <a:accent1>
        <a:srgbClr val="F9F933"/>
      </a:accent1>
      <a:accent2>
        <a:srgbClr val="FBFB74"/>
      </a:accent2>
      <a:accent3>
        <a:srgbClr val="FDFDC4"/>
      </a:accent3>
      <a:accent4>
        <a:srgbClr val="EDED07"/>
      </a:accent4>
      <a:accent5>
        <a:srgbClr val="DBDAD7"/>
      </a:accent5>
      <a:accent6>
        <a:srgbClr val="5A5959"/>
      </a:accent6>
      <a:hlink>
        <a:srgbClr val="2021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